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embeddedFontLst>
    <p:embeddedFont>
      <p:font typeface="Rubik Medium"/>
      <p:regular r:id="rId57"/>
      <p:bold r:id="rId58"/>
      <p:italic r:id="rId59"/>
      <p:boldItalic r:id="rId60"/>
    </p:embeddedFont>
    <p:embeddedFont>
      <p:font typeface="Montserrat"/>
      <p:regular r:id="rId61"/>
      <p:bold r:id="rId62"/>
      <p:italic r:id="rId63"/>
      <p:boldItalic r:id="rId64"/>
    </p:embeddedFont>
    <p:embeddedFont>
      <p:font typeface="Lato"/>
      <p:regular r:id="rId65"/>
      <p:bold r:id="rId66"/>
      <p:italic r:id="rId67"/>
      <p:boldItalic r:id="rId68"/>
    </p:embeddedFont>
    <p:embeddedFont>
      <p:font typeface="Abel"/>
      <p:regular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6A5BB9-9FE0-4B58-AA42-27A93C1809EB}">
  <a:tblStyle styleId="{206A5BB9-9FE0-4B58-AA42-27A93C1809E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62543E4-E463-45DE-ADE8-FF7CBDAF31F2}"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ontserrat-bold.fntdata"/><Relationship Id="rId61" Type="http://schemas.openxmlformats.org/officeDocument/2006/relationships/font" Target="fonts/Montserrat-regular.fntdata"/><Relationship Id="rId20" Type="http://schemas.openxmlformats.org/officeDocument/2006/relationships/slide" Target="slides/slide15.xml"/><Relationship Id="rId64" Type="http://schemas.openxmlformats.org/officeDocument/2006/relationships/font" Target="fonts/Montserrat-boldItalic.fntdata"/><Relationship Id="rId63" Type="http://schemas.openxmlformats.org/officeDocument/2006/relationships/font" Target="fonts/Montserrat-italic.fntdata"/><Relationship Id="rId22" Type="http://schemas.openxmlformats.org/officeDocument/2006/relationships/slide" Target="slides/slide17.xml"/><Relationship Id="rId66" Type="http://schemas.openxmlformats.org/officeDocument/2006/relationships/font" Target="fonts/Lato-bold.fntdata"/><Relationship Id="rId21" Type="http://schemas.openxmlformats.org/officeDocument/2006/relationships/slide" Target="slides/slide16.xml"/><Relationship Id="rId65" Type="http://schemas.openxmlformats.org/officeDocument/2006/relationships/font" Target="fonts/Lato-regular.fntdata"/><Relationship Id="rId24" Type="http://schemas.openxmlformats.org/officeDocument/2006/relationships/slide" Target="slides/slide19.xml"/><Relationship Id="rId68" Type="http://schemas.openxmlformats.org/officeDocument/2006/relationships/font" Target="fonts/Lato-boldItalic.fntdata"/><Relationship Id="rId23" Type="http://schemas.openxmlformats.org/officeDocument/2006/relationships/slide" Target="slides/slide18.xml"/><Relationship Id="rId67" Type="http://schemas.openxmlformats.org/officeDocument/2006/relationships/font" Target="fonts/Lato-italic.fntdata"/><Relationship Id="rId60" Type="http://schemas.openxmlformats.org/officeDocument/2006/relationships/font" Target="fonts/RubikMedium-bold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Abel-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ubikMedium-regular.fntdata"/><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ubikMedium-italic.fntdata"/><Relationship Id="rId14" Type="http://schemas.openxmlformats.org/officeDocument/2006/relationships/slide" Target="slides/slide9.xml"/><Relationship Id="rId58" Type="http://schemas.openxmlformats.org/officeDocument/2006/relationships/font" Target="fonts/RubikMedium-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0c49d43f10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0c49d43f10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0c49d43f10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0c49d43f10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0c49d43f10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0c49d43f10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0c49d43f10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0c49d43f10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9824130ea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9824130ea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0c49d43f10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0c49d43f10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0c49d43f10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0c49d43f10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0c49d43f10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0c49d43f10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0c49d43f10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0c49d43f10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0ee676958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0ee676958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0c49d43f10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0c49d43f10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998d72262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998d72262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0ee676958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0ee676958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998d722621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998d722621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ee676958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ee676958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0ee676958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0ee676958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0c49d43f10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0c49d43f10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0c49d43f10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0c49d43f10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0c49d43f10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0c49d43f10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0c49d43f10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10c49d43f10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0c49d43f10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0c49d43f10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0c518c79e0_0_7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0c518c79e0_0_7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0ee676958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0ee676958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10c49d43f10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10c49d43f10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0c518c79e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0c518c79e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10c49d43f10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10c49d43f10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10c49d43f10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10c49d43f10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0c518c79e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0c518c79e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0c518c79e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0c518c79e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0ee676958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0ee676958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10ee676958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10ee676958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0ee676958a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0ee676958a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9a5542f15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9a5542f15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0ee676958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0ee676958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0c518c79e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0c518c79e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0ee676958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0ee676958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10c518c79e0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10c518c79e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0ee676958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0ee676958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10c518c79e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10c518c79e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10c518c79e0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10c518c79e0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0ee676958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0ee676958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0c518c79e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0c518c79e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0c518c79e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0c518c79e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0c49d43f10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0c49d43f10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10c518c79e0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10c518c79e0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9afacedb7c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9afacedb7c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998d72262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998d72262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c49d43f10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0c49d43f10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998d722621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998d722621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0c49d43f10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0c49d43f10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s://www.flaticon.com/?utm_source=slidesgo_template&amp;utm_medium=referral-link&amp;utm_campaign=s%20g_resources&amp;utm_content=flaticon" TargetMode="External"/><Relationship Id="rId4" Type="http://schemas.openxmlformats.org/officeDocument/2006/relationships/hyperlink" Target="https://www.freepik.com/?utm_source=slidesgo_template&amp;utm_medium=referral-link&amp;utm_campaign=s%20g_resources&amp;utm_content=freepik"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9" name="Shape 9"/>
        <p:cNvGrpSpPr/>
        <p:nvPr/>
      </p:nvGrpSpPr>
      <p:grpSpPr>
        <a:xfrm>
          <a:off x="0" y="0"/>
          <a:ext cx="0" cy="0"/>
          <a:chOff x="0" y="0"/>
          <a:chExt cx="0" cy="0"/>
        </a:xfrm>
      </p:grpSpPr>
      <p:grpSp>
        <p:nvGrpSpPr>
          <p:cNvPr id="10" name="Google Shape;10;p2"/>
          <p:cNvGrpSpPr/>
          <p:nvPr/>
        </p:nvGrpSpPr>
        <p:grpSpPr>
          <a:xfrm>
            <a:off x="-2896958" y="-2537327"/>
            <a:ext cx="13462914" cy="9678220"/>
            <a:chOff x="-2896958" y="-2537327"/>
            <a:chExt cx="13462914" cy="9678220"/>
          </a:xfrm>
        </p:grpSpPr>
        <p:sp>
          <p:nvSpPr>
            <p:cNvPr id="11" name="Google Shape;11;p2"/>
            <p:cNvSpPr/>
            <p:nvPr/>
          </p:nvSpPr>
          <p:spPr>
            <a:xfrm rot="1514338">
              <a:off x="5806126" y="-191038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514338">
              <a:off x="-2275832" y="2912408"/>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1514338">
              <a:off x="-1152704" y="2271963"/>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514338">
              <a:off x="-1644474" y="216096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430265">
              <a:off x="6184762" y="-1321502"/>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430265">
              <a:off x="6604611" y="-1035768"/>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75476" y="1244155"/>
              <a:ext cx="4003500" cy="2662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5400000">
              <a:off x="3228495" y="568429"/>
              <a:ext cx="2687009" cy="4013952"/>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2"/>
          <p:cNvSpPr txBox="1"/>
          <p:nvPr>
            <p:ph type="ctrTitle"/>
          </p:nvPr>
        </p:nvSpPr>
        <p:spPr>
          <a:xfrm>
            <a:off x="2745400" y="1637150"/>
            <a:ext cx="3653400" cy="1887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5200"/>
              <a:buFont typeface="Rubik Medium"/>
              <a:buNone/>
              <a:defRPr b="0" sz="8500">
                <a:solidFill>
                  <a:schemeClr val="accent5"/>
                </a:solidFill>
              </a:defRPr>
            </a:lvl1pPr>
            <a:lvl2pPr lvl="1"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2pPr>
            <a:lvl3pPr lvl="2"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3pPr>
            <a:lvl4pPr lvl="3"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4pPr>
            <a:lvl5pPr lvl="4"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5pPr>
            <a:lvl6pPr lvl="5"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6pPr>
            <a:lvl7pPr lvl="6"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7pPr>
            <a:lvl8pPr lvl="7"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8pPr>
            <a:lvl9pPr lvl="8" algn="ctr">
              <a:spcBef>
                <a:spcPts val="0"/>
              </a:spcBef>
              <a:spcAft>
                <a:spcPts val="0"/>
              </a:spcAft>
              <a:buClr>
                <a:schemeClr val="lt1"/>
              </a:buClr>
              <a:buSzPts val="5200"/>
              <a:buFont typeface="Rubik Medium"/>
              <a:buNone/>
              <a:defRPr b="0" sz="5200">
                <a:solidFill>
                  <a:schemeClr val="lt1"/>
                </a:solidFill>
                <a:latin typeface="Rubik Medium"/>
                <a:ea typeface="Rubik Medium"/>
                <a:cs typeface="Rubik Medium"/>
                <a:sym typeface="Rubik Medium"/>
              </a:defRPr>
            </a:lvl9pPr>
          </a:lstStyle>
          <a:p/>
        </p:txBody>
      </p:sp>
      <p:sp>
        <p:nvSpPr>
          <p:cNvPr id="20" name="Google Shape;20;p2"/>
          <p:cNvSpPr txBox="1"/>
          <p:nvPr>
            <p:ph idx="1" type="subTitle"/>
          </p:nvPr>
        </p:nvSpPr>
        <p:spPr>
          <a:xfrm>
            <a:off x="2053275" y="3906550"/>
            <a:ext cx="5037600" cy="542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2800"/>
              <a:buNone/>
              <a:defRPr>
                <a:solidFill>
                  <a:schemeClr val="accent3"/>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 name="Shape 114"/>
        <p:cNvGrpSpPr/>
        <p:nvPr/>
      </p:nvGrpSpPr>
      <p:grpSpPr>
        <a:xfrm>
          <a:off x="0" y="0"/>
          <a:ext cx="0" cy="0"/>
          <a:chOff x="0" y="0"/>
          <a:chExt cx="0" cy="0"/>
        </a:xfrm>
      </p:grpSpPr>
      <p:grpSp>
        <p:nvGrpSpPr>
          <p:cNvPr id="115" name="Google Shape;115;p11"/>
          <p:cNvGrpSpPr/>
          <p:nvPr/>
        </p:nvGrpSpPr>
        <p:grpSpPr>
          <a:xfrm>
            <a:off x="-585686" y="-1099379"/>
            <a:ext cx="10929760" cy="7352891"/>
            <a:chOff x="-585686" y="-1099379"/>
            <a:chExt cx="10929760" cy="7352891"/>
          </a:xfrm>
        </p:grpSpPr>
        <p:sp>
          <p:nvSpPr>
            <p:cNvPr id="116" name="Google Shape;116;p11"/>
            <p:cNvSpPr/>
            <p:nvPr/>
          </p:nvSpPr>
          <p:spPr>
            <a:xfrm rot="315833">
              <a:off x="-470260" y="2809509"/>
              <a:ext cx="2437809" cy="2628347"/>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rot="315833">
              <a:off x="-13572" y="3038950"/>
              <a:ext cx="2377152" cy="288229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315833">
              <a:off x="-286641" y="3248850"/>
              <a:ext cx="2747897" cy="288469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rot="315633">
              <a:off x="6771567" y="-971975"/>
              <a:ext cx="2924002" cy="3152541"/>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315633">
              <a:off x="6951891" y="-552494"/>
              <a:ext cx="2851248" cy="345713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rot="315633">
              <a:off x="6896466" y="-360189"/>
              <a:ext cx="3295933" cy="346001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a:off x="1271525" y="759175"/>
              <a:ext cx="6595500" cy="364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rot="5400000">
              <a:off x="2739044" y="-751734"/>
              <a:ext cx="3665822" cy="6646939"/>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1"/>
          <p:cNvSpPr txBox="1"/>
          <p:nvPr>
            <p:ph hasCustomPrompt="1" type="title"/>
          </p:nvPr>
        </p:nvSpPr>
        <p:spPr>
          <a:xfrm>
            <a:off x="1021525" y="1691625"/>
            <a:ext cx="7101000" cy="1454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5" name="Google Shape;125;p11"/>
          <p:cNvSpPr txBox="1"/>
          <p:nvPr>
            <p:ph idx="1" type="body"/>
          </p:nvPr>
        </p:nvSpPr>
        <p:spPr>
          <a:xfrm>
            <a:off x="1021500" y="2999825"/>
            <a:ext cx="7101000" cy="4920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6" name="Shape 1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
    <p:spTree>
      <p:nvGrpSpPr>
        <p:cNvPr id="127" name="Shape 127"/>
        <p:cNvGrpSpPr/>
        <p:nvPr/>
      </p:nvGrpSpPr>
      <p:grpSpPr>
        <a:xfrm>
          <a:off x="0" y="0"/>
          <a:ext cx="0" cy="0"/>
          <a:chOff x="0" y="0"/>
          <a:chExt cx="0" cy="0"/>
        </a:xfrm>
      </p:grpSpPr>
      <p:grpSp>
        <p:nvGrpSpPr>
          <p:cNvPr id="128" name="Google Shape;128;p13"/>
          <p:cNvGrpSpPr/>
          <p:nvPr/>
        </p:nvGrpSpPr>
        <p:grpSpPr>
          <a:xfrm>
            <a:off x="-3157403" y="-2327776"/>
            <a:ext cx="14457596" cy="9492188"/>
            <a:chOff x="-3157403" y="-2327776"/>
            <a:chExt cx="14457596" cy="9492188"/>
          </a:xfrm>
        </p:grpSpPr>
        <p:sp>
          <p:nvSpPr>
            <p:cNvPr id="129" name="Google Shape;129;p13"/>
            <p:cNvSpPr/>
            <p:nvPr/>
          </p:nvSpPr>
          <p:spPr>
            <a:xfrm rot="1514360">
              <a:off x="7664166" y="-1848832"/>
              <a:ext cx="2936660" cy="308285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rot="1514343">
              <a:off x="-2679303" y="3909620"/>
              <a:ext cx="2625055" cy="28302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rot="1514343">
              <a:off x="-1814818" y="3416661"/>
              <a:ext cx="2559739" cy="310367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rot="1514343">
              <a:off x="-2193340" y="3331226"/>
              <a:ext cx="2958960" cy="310626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1430259">
              <a:off x="7953466" y="-1399018"/>
              <a:ext cx="2580939" cy="2782664"/>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1430259">
              <a:off x="8274188" y="-1180746"/>
              <a:ext cx="2516720" cy="305151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1_1">
    <p:spTree>
      <p:nvGrpSpPr>
        <p:cNvPr id="135" name="Shape 135"/>
        <p:cNvGrpSpPr/>
        <p:nvPr/>
      </p:nvGrpSpPr>
      <p:grpSpPr>
        <a:xfrm>
          <a:off x="0" y="0"/>
          <a:ext cx="0" cy="0"/>
          <a:chOff x="0" y="0"/>
          <a:chExt cx="0" cy="0"/>
        </a:xfrm>
      </p:grpSpPr>
      <p:sp>
        <p:nvSpPr>
          <p:cNvPr id="136" name="Google Shape;136;p14"/>
          <p:cNvSpPr/>
          <p:nvPr/>
        </p:nvSpPr>
        <p:spPr>
          <a:xfrm flipH="1" rot="-1514360">
            <a:off x="-1463407" y="-1848832"/>
            <a:ext cx="2936660" cy="308285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14"/>
          <p:cNvGrpSpPr/>
          <p:nvPr/>
        </p:nvGrpSpPr>
        <p:grpSpPr>
          <a:xfrm>
            <a:off x="6905483" y="3227563"/>
            <a:ext cx="4423513" cy="4265955"/>
            <a:chOff x="6905483" y="3227563"/>
            <a:chExt cx="4423513" cy="4265955"/>
          </a:xfrm>
        </p:grpSpPr>
        <p:sp>
          <p:nvSpPr>
            <p:cNvPr id="138" name="Google Shape;138;p14"/>
            <p:cNvSpPr/>
            <p:nvPr/>
          </p:nvSpPr>
          <p:spPr>
            <a:xfrm rot="6914343">
              <a:off x="7432635" y="4287777"/>
              <a:ext cx="2625055" cy="28302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rot="6914343">
              <a:off x="7929276" y="3855129"/>
              <a:ext cx="2559739" cy="310367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rot="6914343">
              <a:off x="7813807" y="3674924"/>
              <a:ext cx="2958960" cy="310626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p:nvPr/>
        </p:nvSpPr>
        <p:spPr>
          <a:xfrm flipH="1" rot="-1430259">
            <a:off x="-1396986" y="-1399018"/>
            <a:ext cx="2580939" cy="2782664"/>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flipH="1" rot="-1430259">
            <a:off x="-1653489" y="-1180746"/>
            <a:ext cx="2516720" cy="305151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3" name="Shape 143"/>
        <p:cNvGrpSpPr/>
        <p:nvPr/>
      </p:nvGrpSpPr>
      <p:grpSpPr>
        <a:xfrm>
          <a:off x="0" y="0"/>
          <a:ext cx="0" cy="0"/>
          <a:chOff x="0" y="0"/>
          <a:chExt cx="0" cy="0"/>
        </a:xfrm>
      </p:grpSpPr>
      <p:grpSp>
        <p:nvGrpSpPr>
          <p:cNvPr id="144" name="Google Shape;144;p15"/>
          <p:cNvGrpSpPr/>
          <p:nvPr/>
        </p:nvGrpSpPr>
        <p:grpSpPr>
          <a:xfrm>
            <a:off x="-1870949" y="-2015865"/>
            <a:ext cx="12501888" cy="9499587"/>
            <a:chOff x="-1870949" y="-2015865"/>
            <a:chExt cx="12501888" cy="9499587"/>
          </a:xfrm>
        </p:grpSpPr>
        <p:sp>
          <p:nvSpPr>
            <p:cNvPr id="145" name="Google Shape;145;p15"/>
            <p:cNvSpPr/>
            <p:nvPr/>
          </p:nvSpPr>
          <p:spPr>
            <a:xfrm rot="-336564">
              <a:off x="7679458" y="327536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rot="-336564">
              <a:off x="8146698" y="344031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rot="-336564">
              <a:off x="7783010" y="345700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rot="10463436">
              <a:off x="8101045" y="-1455062"/>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rot="10463436">
              <a:off x="7693739" y="-1870925"/>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rot="10463436">
              <a:off x="7691103" y="-1889993"/>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rot="-336564">
              <a:off x="-1374459" y="4490863"/>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rot="-336564">
              <a:off x="-1738147" y="4507557"/>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5"/>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
        <p:nvSpPr>
          <p:cNvPr id="154" name="Google Shape;154;p15"/>
          <p:cNvSpPr txBox="1"/>
          <p:nvPr>
            <p:ph idx="1" type="subTitle"/>
          </p:nvPr>
        </p:nvSpPr>
        <p:spPr>
          <a:xfrm>
            <a:off x="1573800" y="1470499"/>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5" name="Google Shape;155;p15"/>
          <p:cNvSpPr txBox="1"/>
          <p:nvPr>
            <p:ph idx="2" type="subTitle"/>
          </p:nvPr>
        </p:nvSpPr>
        <p:spPr>
          <a:xfrm>
            <a:off x="1573800" y="1638475"/>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6" name="Google Shape;156;p15"/>
          <p:cNvSpPr txBox="1"/>
          <p:nvPr>
            <p:ph hasCustomPrompt="1" idx="3" type="title"/>
          </p:nvPr>
        </p:nvSpPr>
        <p:spPr>
          <a:xfrm>
            <a:off x="718284" y="1405861"/>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7" name="Google Shape;157;p15"/>
          <p:cNvSpPr txBox="1"/>
          <p:nvPr>
            <p:ph idx="4" type="subTitle"/>
          </p:nvPr>
        </p:nvSpPr>
        <p:spPr>
          <a:xfrm>
            <a:off x="1573800" y="2591424"/>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8" name="Google Shape;158;p15"/>
          <p:cNvSpPr txBox="1"/>
          <p:nvPr>
            <p:ph idx="5" type="subTitle"/>
          </p:nvPr>
        </p:nvSpPr>
        <p:spPr>
          <a:xfrm>
            <a:off x="1573800" y="2759400"/>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9" name="Google Shape;159;p15"/>
          <p:cNvSpPr txBox="1"/>
          <p:nvPr>
            <p:ph hasCustomPrompt="1" idx="6" type="title"/>
          </p:nvPr>
        </p:nvSpPr>
        <p:spPr>
          <a:xfrm>
            <a:off x="718284" y="2526786"/>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0" name="Google Shape;160;p15"/>
          <p:cNvSpPr txBox="1"/>
          <p:nvPr>
            <p:ph idx="7" type="subTitle"/>
          </p:nvPr>
        </p:nvSpPr>
        <p:spPr>
          <a:xfrm>
            <a:off x="1573800" y="3712349"/>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1" name="Google Shape;161;p15"/>
          <p:cNvSpPr txBox="1"/>
          <p:nvPr>
            <p:ph idx="8" type="subTitle"/>
          </p:nvPr>
        </p:nvSpPr>
        <p:spPr>
          <a:xfrm>
            <a:off x="1573800" y="3880325"/>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2" name="Google Shape;162;p15"/>
          <p:cNvSpPr txBox="1"/>
          <p:nvPr>
            <p:ph hasCustomPrompt="1" idx="9" type="title"/>
          </p:nvPr>
        </p:nvSpPr>
        <p:spPr>
          <a:xfrm>
            <a:off x="718284" y="3647711"/>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3" name="Google Shape;163;p15"/>
          <p:cNvSpPr txBox="1"/>
          <p:nvPr>
            <p:ph idx="13" type="subTitle"/>
          </p:nvPr>
        </p:nvSpPr>
        <p:spPr>
          <a:xfrm>
            <a:off x="5261925" y="1470499"/>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4" name="Google Shape;164;p15"/>
          <p:cNvSpPr txBox="1"/>
          <p:nvPr>
            <p:ph idx="14" type="subTitle"/>
          </p:nvPr>
        </p:nvSpPr>
        <p:spPr>
          <a:xfrm>
            <a:off x="5261925" y="1638475"/>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5" name="Google Shape;165;p15"/>
          <p:cNvSpPr txBox="1"/>
          <p:nvPr>
            <p:ph hasCustomPrompt="1" idx="15" type="title"/>
          </p:nvPr>
        </p:nvSpPr>
        <p:spPr>
          <a:xfrm>
            <a:off x="4406409" y="1405861"/>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6" name="Google Shape;166;p15"/>
          <p:cNvSpPr txBox="1"/>
          <p:nvPr>
            <p:ph idx="16" type="subTitle"/>
          </p:nvPr>
        </p:nvSpPr>
        <p:spPr>
          <a:xfrm>
            <a:off x="5261925" y="2591424"/>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7" name="Google Shape;167;p15"/>
          <p:cNvSpPr txBox="1"/>
          <p:nvPr>
            <p:ph idx="17" type="subTitle"/>
          </p:nvPr>
        </p:nvSpPr>
        <p:spPr>
          <a:xfrm>
            <a:off x="5261925" y="2759400"/>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8" name="Google Shape;168;p15"/>
          <p:cNvSpPr txBox="1"/>
          <p:nvPr>
            <p:ph hasCustomPrompt="1" idx="18" type="title"/>
          </p:nvPr>
        </p:nvSpPr>
        <p:spPr>
          <a:xfrm>
            <a:off x="4406409" y="2526786"/>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9" name="Google Shape;169;p15"/>
          <p:cNvSpPr txBox="1"/>
          <p:nvPr>
            <p:ph idx="19" type="subTitle"/>
          </p:nvPr>
        </p:nvSpPr>
        <p:spPr>
          <a:xfrm>
            <a:off x="5261925" y="3712349"/>
            <a:ext cx="268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0" name="Google Shape;170;p15"/>
          <p:cNvSpPr txBox="1"/>
          <p:nvPr>
            <p:ph idx="20" type="subTitle"/>
          </p:nvPr>
        </p:nvSpPr>
        <p:spPr>
          <a:xfrm>
            <a:off x="5261925" y="3880325"/>
            <a:ext cx="2680200" cy="73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1" name="Google Shape;171;p15"/>
          <p:cNvSpPr txBox="1"/>
          <p:nvPr>
            <p:ph hasCustomPrompt="1" idx="21" type="title"/>
          </p:nvPr>
        </p:nvSpPr>
        <p:spPr>
          <a:xfrm>
            <a:off x="4406409" y="3647711"/>
            <a:ext cx="957300" cy="576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4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72" name="Shape 172"/>
        <p:cNvGrpSpPr/>
        <p:nvPr/>
      </p:nvGrpSpPr>
      <p:grpSpPr>
        <a:xfrm>
          <a:off x="0" y="0"/>
          <a:ext cx="0" cy="0"/>
          <a:chOff x="0" y="0"/>
          <a:chExt cx="0" cy="0"/>
        </a:xfrm>
      </p:grpSpPr>
      <p:grpSp>
        <p:nvGrpSpPr>
          <p:cNvPr id="173" name="Google Shape;173;p16"/>
          <p:cNvGrpSpPr/>
          <p:nvPr/>
        </p:nvGrpSpPr>
        <p:grpSpPr>
          <a:xfrm>
            <a:off x="-2027980" y="-2596320"/>
            <a:ext cx="14549688" cy="10668394"/>
            <a:chOff x="-2027980" y="-2596320"/>
            <a:chExt cx="14549688" cy="10668394"/>
          </a:xfrm>
        </p:grpSpPr>
        <p:grpSp>
          <p:nvGrpSpPr>
            <p:cNvPr id="174" name="Google Shape;174;p16"/>
            <p:cNvGrpSpPr/>
            <p:nvPr/>
          </p:nvGrpSpPr>
          <p:grpSpPr>
            <a:xfrm rot="2219984">
              <a:off x="-1194691" y="3296805"/>
              <a:ext cx="3796561" cy="4039571"/>
              <a:chOff x="7558301" y="3163860"/>
              <a:chExt cx="3072638" cy="3269311"/>
            </a:xfrm>
          </p:grpSpPr>
          <p:sp>
            <p:nvSpPr>
              <p:cNvPr id="175" name="Google Shape;175;p16"/>
              <p:cNvSpPr/>
              <p:nvPr/>
            </p:nvSpPr>
            <p:spPr>
              <a:xfrm rot="-336564">
                <a:off x="7679458" y="327536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rot="-336564">
                <a:off x="8146698" y="344031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rot="-336564">
                <a:off x="7783010" y="345700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6"/>
            <p:cNvGrpSpPr/>
            <p:nvPr/>
          </p:nvGrpSpPr>
          <p:grpSpPr>
            <a:xfrm rot="2219984">
              <a:off x="7891859" y="-1860620"/>
              <a:ext cx="3796561" cy="4039571"/>
              <a:chOff x="7558301" y="3163860"/>
              <a:chExt cx="3072638" cy="3269311"/>
            </a:xfrm>
          </p:grpSpPr>
          <p:sp>
            <p:nvSpPr>
              <p:cNvPr id="179" name="Google Shape;179;p16"/>
              <p:cNvSpPr/>
              <p:nvPr/>
            </p:nvSpPr>
            <p:spPr>
              <a:xfrm rot="-336564">
                <a:off x="7679458" y="327536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rot="-336564">
                <a:off x="8146698" y="344031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rot="-336564">
                <a:off x="7783010" y="345700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2" name="Google Shape;182;p16"/>
          <p:cNvSpPr txBox="1"/>
          <p:nvPr>
            <p:ph idx="1" type="subTitle"/>
          </p:nvPr>
        </p:nvSpPr>
        <p:spPr>
          <a:xfrm>
            <a:off x="3397475" y="24948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3" name="Google Shape;183;p16"/>
          <p:cNvSpPr txBox="1"/>
          <p:nvPr>
            <p:ph idx="2" type="subTitle"/>
          </p:nvPr>
        </p:nvSpPr>
        <p:spPr>
          <a:xfrm>
            <a:off x="3397475" y="2688300"/>
            <a:ext cx="23490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4" name="Google Shape;184;p16"/>
          <p:cNvSpPr txBox="1"/>
          <p:nvPr>
            <p:ph idx="3" type="subTitle"/>
          </p:nvPr>
        </p:nvSpPr>
        <p:spPr>
          <a:xfrm>
            <a:off x="819875" y="24948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5" name="Google Shape;185;p16"/>
          <p:cNvSpPr txBox="1"/>
          <p:nvPr>
            <p:ph idx="4" type="subTitle"/>
          </p:nvPr>
        </p:nvSpPr>
        <p:spPr>
          <a:xfrm>
            <a:off x="819875" y="2688300"/>
            <a:ext cx="23490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6" name="Google Shape;186;p16"/>
          <p:cNvSpPr txBox="1"/>
          <p:nvPr>
            <p:ph idx="5" type="subTitle"/>
          </p:nvPr>
        </p:nvSpPr>
        <p:spPr>
          <a:xfrm>
            <a:off x="5975075" y="24948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7" name="Google Shape;187;p16"/>
          <p:cNvSpPr txBox="1"/>
          <p:nvPr>
            <p:ph idx="6" type="subTitle"/>
          </p:nvPr>
        </p:nvSpPr>
        <p:spPr>
          <a:xfrm>
            <a:off x="5975075" y="2688300"/>
            <a:ext cx="23490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8" name="Google Shape;188;p16"/>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7">
    <p:spTree>
      <p:nvGrpSpPr>
        <p:cNvPr id="189" name="Shape 189"/>
        <p:cNvGrpSpPr/>
        <p:nvPr/>
      </p:nvGrpSpPr>
      <p:grpSpPr>
        <a:xfrm>
          <a:off x="0" y="0"/>
          <a:ext cx="0" cy="0"/>
          <a:chOff x="0" y="0"/>
          <a:chExt cx="0" cy="0"/>
        </a:xfrm>
      </p:grpSpPr>
      <p:grpSp>
        <p:nvGrpSpPr>
          <p:cNvPr id="190" name="Google Shape;190;p17"/>
          <p:cNvGrpSpPr/>
          <p:nvPr/>
        </p:nvGrpSpPr>
        <p:grpSpPr>
          <a:xfrm>
            <a:off x="-3621963" y="-1003613"/>
            <a:ext cx="14748864" cy="9515698"/>
            <a:chOff x="-3621963" y="-1003613"/>
            <a:chExt cx="14748864" cy="9515698"/>
          </a:xfrm>
        </p:grpSpPr>
        <p:sp>
          <p:nvSpPr>
            <p:cNvPr id="191" name="Google Shape;191;p17"/>
            <p:cNvSpPr/>
            <p:nvPr/>
          </p:nvSpPr>
          <p:spPr>
            <a:xfrm>
              <a:off x="-2981249" y="4185615"/>
              <a:ext cx="3844172" cy="4035545"/>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rot="5114100">
              <a:off x="8678084" y="-994810"/>
              <a:ext cx="2215747" cy="23889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rot="5114100">
              <a:off x="8650417" y="-715298"/>
              <a:ext cx="2160615" cy="2619741"/>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rot="5114100">
              <a:off x="8467940" y="-882708"/>
              <a:ext cx="2497588" cy="26219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rot="1430265">
              <a:off x="-3029963" y="3507636"/>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rot="1430265">
              <a:off x="-2686314" y="4021970"/>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7"/>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
        <p:nvSpPr>
          <p:cNvPr id="198" name="Google Shape;198;p17"/>
          <p:cNvSpPr txBox="1"/>
          <p:nvPr>
            <p:ph idx="1" type="subTitle"/>
          </p:nvPr>
        </p:nvSpPr>
        <p:spPr>
          <a:xfrm>
            <a:off x="2117675" y="1629800"/>
            <a:ext cx="220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9" name="Google Shape;199;p17"/>
          <p:cNvSpPr txBox="1"/>
          <p:nvPr>
            <p:ph idx="2" type="subTitle"/>
          </p:nvPr>
        </p:nvSpPr>
        <p:spPr>
          <a:xfrm>
            <a:off x="2117675" y="1823228"/>
            <a:ext cx="2200200" cy="80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0" name="Google Shape;200;p17"/>
          <p:cNvSpPr txBox="1"/>
          <p:nvPr>
            <p:ph idx="3" type="subTitle"/>
          </p:nvPr>
        </p:nvSpPr>
        <p:spPr>
          <a:xfrm>
            <a:off x="2117675" y="3087973"/>
            <a:ext cx="2200200" cy="35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1" name="Google Shape;201;p17"/>
          <p:cNvSpPr txBox="1"/>
          <p:nvPr>
            <p:ph idx="4" type="subTitle"/>
          </p:nvPr>
        </p:nvSpPr>
        <p:spPr>
          <a:xfrm>
            <a:off x="2117675" y="3281401"/>
            <a:ext cx="2200200" cy="80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2" name="Google Shape;202;p17"/>
          <p:cNvSpPr txBox="1"/>
          <p:nvPr>
            <p:ph idx="5" type="subTitle"/>
          </p:nvPr>
        </p:nvSpPr>
        <p:spPr>
          <a:xfrm>
            <a:off x="4825925" y="1629800"/>
            <a:ext cx="2200200" cy="359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03" name="Google Shape;203;p17"/>
          <p:cNvSpPr txBox="1"/>
          <p:nvPr>
            <p:ph idx="6" type="subTitle"/>
          </p:nvPr>
        </p:nvSpPr>
        <p:spPr>
          <a:xfrm>
            <a:off x="4825925" y="1823228"/>
            <a:ext cx="2200200" cy="808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04" name="Google Shape;204;p17"/>
          <p:cNvSpPr txBox="1"/>
          <p:nvPr>
            <p:ph idx="7" type="subTitle"/>
          </p:nvPr>
        </p:nvSpPr>
        <p:spPr>
          <a:xfrm>
            <a:off x="4825925" y="3087973"/>
            <a:ext cx="2200200" cy="359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05" name="Google Shape;205;p17"/>
          <p:cNvSpPr txBox="1"/>
          <p:nvPr>
            <p:ph idx="8" type="subTitle"/>
          </p:nvPr>
        </p:nvSpPr>
        <p:spPr>
          <a:xfrm>
            <a:off x="4825925" y="3281401"/>
            <a:ext cx="2200200" cy="808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right">
  <p:cSld name="CUSTOM_2">
    <p:spTree>
      <p:nvGrpSpPr>
        <p:cNvPr id="206" name="Shape 206"/>
        <p:cNvGrpSpPr/>
        <p:nvPr/>
      </p:nvGrpSpPr>
      <p:grpSpPr>
        <a:xfrm>
          <a:off x="0" y="0"/>
          <a:ext cx="0" cy="0"/>
          <a:chOff x="0" y="0"/>
          <a:chExt cx="0" cy="0"/>
        </a:xfrm>
      </p:grpSpPr>
      <p:sp>
        <p:nvSpPr>
          <p:cNvPr id="207" name="Google Shape;207;p18"/>
          <p:cNvSpPr txBox="1"/>
          <p:nvPr>
            <p:ph type="title"/>
          </p:nvPr>
        </p:nvSpPr>
        <p:spPr>
          <a:xfrm>
            <a:off x="5439725" y="1726072"/>
            <a:ext cx="2846100" cy="4314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grpSp>
        <p:nvGrpSpPr>
          <p:cNvPr id="208" name="Google Shape;208;p18"/>
          <p:cNvGrpSpPr/>
          <p:nvPr/>
        </p:nvGrpSpPr>
        <p:grpSpPr>
          <a:xfrm flipH="1">
            <a:off x="-1967333" y="-2924127"/>
            <a:ext cx="5436706" cy="5991674"/>
            <a:chOff x="5129250" y="-2537327"/>
            <a:chExt cx="5436706" cy="5991674"/>
          </a:xfrm>
        </p:grpSpPr>
        <p:sp>
          <p:nvSpPr>
            <p:cNvPr id="209" name="Google Shape;209;p18"/>
            <p:cNvSpPr/>
            <p:nvPr/>
          </p:nvSpPr>
          <p:spPr>
            <a:xfrm rot="1514338">
              <a:off x="5806126" y="-191038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p:nvPr/>
          </p:nvSpPr>
          <p:spPr>
            <a:xfrm rot="1430265">
              <a:off x="6184762" y="-1321502"/>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rot="1430265">
              <a:off x="6604611" y="-1035768"/>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18"/>
          <p:cNvGrpSpPr/>
          <p:nvPr/>
        </p:nvGrpSpPr>
        <p:grpSpPr>
          <a:xfrm flipH="1">
            <a:off x="3951018" y="2219348"/>
            <a:ext cx="5773513" cy="5606870"/>
            <a:chOff x="-2896958" y="1534023"/>
            <a:chExt cx="5773513" cy="5606870"/>
          </a:xfrm>
        </p:grpSpPr>
        <p:sp>
          <p:nvSpPr>
            <p:cNvPr id="213" name="Google Shape;213;p18"/>
            <p:cNvSpPr/>
            <p:nvPr/>
          </p:nvSpPr>
          <p:spPr>
            <a:xfrm rot="1514338">
              <a:off x="-2275832" y="2912408"/>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rot="1514338">
              <a:off x="-1152704" y="2271963"/>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rot="1514338">
              <a:off x="-1644474" y="216096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8"/>
          <p:cNvSpPr txBox="1"/>
          <p:nvPr>
            <p:ph idx="1" type="subTitle"/>
          </p:nvPr>
        </p:nvSpPr>
        <p:spPr>
          <a:xfrm>
            <a:off x="5232875" y="2323535"/>
            <a:ext cx="32598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left">
  <p:cSld name="CUSTOM_2_1">
    <p:spTree>
      <p:nvGrpSpPr>
        <p:cNvPr id="217" name="Shape 217"/>
        <p:cNvGrpSpPr/>
        <p:nvPr/>
      </p:nvGrpSpPr>
      <p:grpSpPr>
        <a:xfrm>
          <a:off x="0" y="0"/>
          <a:ext cx="0" cy="0"/>
          <a:chOff x="0" y="0"/>
          <a:chExt cx="0" cy="0"/>
        </a:xfrm>
      </p:grpSpPr>
      <p:sp>
        <p:nvSpPr>
          <p:cNvPr id="218" name="Google Shape;218;p19"/>
          <p:cNvSpPr txBox="1"/>
          <p:nvPr>
            <p:ph type="title"/>
          </p:nvPr>
        </p:nvSpPr>
        <p:spPr>
          <a:xfrm>
            <a:off x="872575" y="1726072"/>
            <a:ext cx="2846100" cy="4314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grpSp>
        <p:nvGrpSpPr>
          <p:cNvPr id="219" name="Google Shape;219;p19"/>
          <p:cNvGrpSpPr/>
          <p:nvPr/>
        </p:nvGrpSpPr>
        <p:grpSpPr>
          <a:xfrm>
            <a:off x="4912189" y="-2543127"/>
            <a:ext cx="5436706" cy="5991674"/>
            <a:chOff x="5129250" y="-2537327"/>
            <a:chExt cx="5436706" cy="5991674"/>
          </a:xfrm>
        </p:grpSpPr>
        <p:sp>
          <p:nvSpPr>
            <p:cNvPr id="220" name="Google Shape;220;p19"/>
            <p:cNvSpPr/>
            <p:nvPr/>
          </p:nvSpPr>
          <p:spPr>
            <a:xfrm rot="1514338">
              <a:off x="5806126" y="-191038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9"/>
            <p:cNvSpPr/>
            <p:nvPr/>
          </p:nvSpPr>
          <p:spPr>
            <a:xfrm rot="1430265">
              <a:off x="6184762" y="-1321502"/>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
            <p:cNvSpPr/>
            <p:nvPr/>
          </p:nvSpPr>
          <p:spPr>
            <a:xfrm rot="1430265">
              <a:off x="6604611" y="-1035768"/>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9"/>
          <p:cNvGrpSpPr/>
          <p:nvPr/>
        </p:nvGrpSpPr>
        <p:grpSpPr>
          <a:xfrm>
            <a:off x="-1412384" y="2219348"/>
            <a:ext cx="5773513" cy="5606870"/>
            <a:chOff x="-2896958" y="1534023"/>
            <a:chExt cx="5773513" cy="5606870"/>
          </a:xfrm>
        </p:grpSpPr>
        <p:sp>
          <p:nvSpPr>
            <p:cNvPr id="224" name="Google Shape;224;p19"/>
            <p:cNvSpPr/>
            <p:nvPr/>
          </p:nvSpPr>
          <p:spPr>
            <a:xfrm rot="1514338">
              <a:off x="-2275832" y="2912408"/>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9"/>
            <p:cNvSpPr/>
            <p:nvPr/>
          </p:nvSpPr>
          <p:spPr>
            <a:xfrm rot="1514338">
              <a:off x="-1152704" y="2271963"/>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9"/>
            <p:cNvSpPr/>
            <p:nvPr/>
          </p:nvSpPr>
          <p:spPr>
            <a:xfrm rot="1514338">
              <a:off x="-1644474" y="216096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19"/>
          <p:cNvSpPr txBox="1"/>
          <p:nvPr>
            <p:ph idx="1" type="subTitle"/>
          </p:nvPr>
        </p:nvSpPr>
        <p:spPr>
          <a:xfrm>
            <a:off x="665726" y="2323535"/>
            <a:ext cx="32598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
    <p:spTree>
      <p:nvGrpSpPr>
        <p:cNvPr id="228" name="Shape 228"/>
        <p:cNvGrpSpPr/>
        <p:nvPr/>
      </p:nvGrpSpPr>
      <p:grpSpPr>
        <a:xfrm>
          <a:off x="0" y="0"/>
          <a:ext cx="0" cy="0"/>
          <a:chOff x="0" y="0"/>
          <a:chExt cx="0" cy="0"/>
        </a:xfrm>
      </p:grpSpPr>
      <p:sp>
        <p:nvSpPr>
          <p:cNvPr id="229" name="Google Shape;229;p20"/>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grpSp>
        <p:nvGrpSpPr>
          <p:cNvPr id="230" name="Google Shape;230;p20"/>
          <p:cNvGrpSpPr/>
          <p:nvPr/>
        </p:nvGrpSpPr>
        <p:grpSpPr>
          <a:xfrm>
            <a:off x="-3621963" y="-1003613"/>
            <a:ext cx="14748864" cy="9515698"/>
            <a:chOff x="-3621963" y="-1003613"/>
            <a:chExt cx="14748864" cy="9515698"/>
          </a:xfrm>
        </p:grpSpPr>
        <p:sp>
          <p:nvSpPr>
            <p:cNvPr id="231" name="Google Shape;231;p20"/>
            <p:cNvSpPr/>
            <p:nvPr/>
          </p:nvSpPr>
          <p:spPr>
            <a:xfrm>
              <a:off x="-2981249" y="4185615"/>
              <a:ext cx="3844172" cy="4035545"/>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rot="5114100">
              <a:off x="8678084" y="-994810"/>
              <a:ext cx="2215747" cy="23889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rot="5114100">
              <a:off x="8650417" y="-715298"/>
              <a:ext cx="2160615" cy="2619741"/>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rot="5114100">
              <a:off x="8467940" y="-882708"/>
              <a:ext cx="2497588" cy="26219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rot="1430265">
              <a:off x="-3029963" y="3507636"/>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rot="1430265">
              <a:off x="-2686314" y="4021970"/>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grpSp>
        <p:nvGrpSpPr>
          <p:cNvPr id="22" name="Google Shape;22;p3"/>
          <p:cNvGrpSpPr/>
          <p:nvPr/>
        </p:nvGrpSpPr>
        <p:grpSpPr>
          <a:xfrm>
            <a:off x="-3030308" y="-2842127"/>
            <a:ext cx="15253614" cy="10299995"/>
            <a:chOff x="-3030308" y="-2842127"/>
            <a:chExt cx="15253614" cy="10299995"/>
          </a:xfrm>
        </p:grpSpPr>
        <p:sp>
          <p:nvSpPr>
            <p:cNvPr id="23" name="Google Shape;23;p3"/>
            <p:cNvSpPr/>
            <p:nvPr/>
          </p:nvSpPr>
          <p:spPr>
            <a:xfrm rot="-9285662">
              <a:off x="7702278" y="-1512919"/>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9285662">
              <a:off x="-1764529" y="2618998"/>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9285662">
              <a:off x="-2326551" y="2687763"/>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9285662">
              <a:off x="-2353432" y="2795402"/>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9369735">
              <a:off x="7789087" y="-1709064"/>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rot="-9369735">
              <a:off x="7453307" y="-2346755"/>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3"/>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sz="4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0" name="Google Shape;30;p3"/>
          <p:cNvSpPr txBox="1"/>
          <p:nvPr>
            <p:ph idx="1" type="subTitle"/>
          </p:nvPr>
        </p:nvSpPr>
        <p:spPr>
          <a:xfrm>
            <a:off x="3133400" y="3782163"/>
            <a:ext cx="2877300" cy="64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 name="Google Shape;31;p3"/>
          <p:cNvSpPr txBox="1"/>
          <p:nvPr>
            <p:ph hasCustomPrompt="1" idx="2" type="title"/>
          </p:nvPr>
        </p:nvSpPr>
        <p:spPr>
          <a:xfrm>
            <a:off x="3082350" y="867950"/>
            <a:ext cx="2979300" cy="130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1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ong text">
  <p:cSld name="CUSTOM_3">
    <p:spTree>
      <p:nvGrpSpPr>
        <p:cNvPr id="237" name="Shape 237"/>
        <p:cNvGrpSpPr/>
        <p:nvPr/>
      </p:nvGrpSpPr>
      <p:grpSpPr>
        <a:xfrm>
          <a:off x="0" y="0"/>
          <a:ext cx="0" cy="0"/>
          <a:chOff x="0" y="0"/>
          <a:chExt cx="0" cy="0"/>
        </a:xfrm>
      </p:grpSpPr>
      <p:grpSp>
        <p:nvGrpSpPr>
          <p:cNvPr id="238" name="Google Shape;238;p21"/>
          <p:cNvGrpSpPr/>
          <p:nvPr/>
        </p:nvGrpSpPr>
        <p:grpSpPr>
          <a:xfrm>
            <a:off x="-2134953" y="-2232526"/>
            <a:ext cx="13005666" cy="9144743"/>
            <a:chOff x="-2134953" y="-2232526"/>
            <a:chExt cx="13005666" cy="9144743"/>
          </a:xfrm>
        </p:grpSpPr>
        <p:sp>
          <p:nvSpPr>
            <p:cNvPr id="239" name="Google Shape;239;p21"/>
            <p:cNvSpPr/>
            <p:nvPr/>
          </p:nvSpPr>
          <p:spPr>
            <a:xfrm rot="1514180">
              <a:off x="7764459" y="-1823388"/>
              <a:ext cx="2508827" cy="263372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rot="1514383">
              <a:off x="-1786388" y="4539304"/>
              <a:ext cx="1913798" cy="2063379"/>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rot="1514383">
              <a:off x="-1156102" y="4179892"/>
              <a:ext cx="1866179" cy="226273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rot="1514383">
              <a:off x="-1432077" y="4117600"/>
              <a:ext cx="2157231" cy="22646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rot="1430415">
              <a:off x="8011433" y="-1439033"/>
              <a:ext cx="2205009" cy="2377351"/>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rot="1430415">
              <a:off x="8285431" y="-1252560"/>
              <a:ext cx="2150144" cy="2607045"/>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21"/>
          <p:cNvSpPr txBox="1"/>
          <p:nvPr>
            <p:ph idx="1" type="subTitle"/>
          </p:nvPr>
        </p:nvSpPr>
        <p:spPr>
          <a:xfrm>
            <a:off x="625650" y="1048041"/>
            <a:ext cx="7689900" cy="3528600"/>
          </a:xfrm>
          <a:prstGeom prst="rect">
            <a:avLst/>
          </a:prstGeom>
        </p:spPr>
        <p:txBody>
          <a:bodyPr anchorCtr="0" anchor="t" bIns="91425" lIns="91425" spcFirstLastPara="1" rIns="91425" wrap="square" tIns="91425">
            <a:noAutofit/>
          </a:bodyPr>
          <a:lstStyle>
            <a:lvl1pPr lvl="0">
              <a:spcBef>
                <a:spcPts val="0"/>
              </a:spcBef>
              <a:spcAft>
                <a:spcPts val="0"/>
              </a:spcAft>
              <a:buClr>
                <a:srgbClr val="434343"/>
              </a:buClr>
              <a:buSzPts val="1200"/>
              <a:buFont typeface="Livvic"/>
              <a:buAutoNum type="arabicPeriod"/>
              <a:defRPr sz="1200"/>
            </a:lvl1pPr>
            <a:lvl2pPr lvl="1">
              <a:spcBef>
                <a:spcPts val="0"/>
              </a:spcBef>
              <a:spcAft>
                <a:spcPts val="0"/>
              </a:spcAft>
              <a:buClr>
                <a:srgbClr val="434343"/>
              </a:buClr>
              <a:buSzPts val="1200"/>
              <a:buFont typeface="Roboto Condensed Light"/>
              <a:buAutoNum type="alphaLcPeriod"/>
              <a:defRPr/>
            </a:lvl2pPr>
            <a:lvl3pPr lvl="2">
              <a:spcBef>
                <a:spcPts val="0"/>
              </a:spcBef>
              <a:spcAft>
                <a:spcPts val="0"/>
              </a:spcAft>
              <a:buClr>
                <a:srgbClr val="434343"/>
              </a:buClr>
              <a:buSzPts val="1200"/>
              <a:buFont typeface="Roboto Condensed Light"/>
              <a:buAutoNum type="romanLcPeriod"/>
              <a:defRPr/>
            </a:lvl3pPr>
            <a:lvl4pPr lvl="3">
              <a:spcBef>
                <a:spcPts val="0"/>
              </a:spcBef>
              <a:spcAft>
                <a:spcPts val="0"/>
              </a:spcAft>
              <a:buClr>
                <a:srgbClr val="434343"/>
              </a:buClr>
              <a:buSzPts val="1200"/>
              <a:buFont typeface="Roboto Condensed Light"/>
              <a:buAutoNum type="arabicPeriod"/>
              <a:defRPr/>
            </a:lvl4pPr>
            <a:lvl5pPr lvl="4">
              <a:spcBef>
                <a:spcPts val="0"/>
              </a:spcBef>
              <a:spcAft>
                <a:spcPts val="0"/>
              </a:spcAft>
              <a:buClr>
                <a:srgbClr val="434343"/>
              </a:buClr>
              <a:buSzPts val="1200"/>
              <a:buFont typeface="Roboto Condensed Light"/>
              <a:buAutoNum type="alphaLcPeriod"/>
              <a:defRPr/>
            </a:lvl5pPr>
            <a:lvl6pPr lvl="5">
              <a:spcBef>
                <a:spcPts val="0"/>
              </a:spcBef>
              <a:spcAft>
                <a:spcPts val="0"/>
              </a:spcAft>
              <a:buClr>
                <a:srgbClr val="434343"/>
              </a:buClr>
              <a:buSzPts val="1200"/>
              <a:buFont typeface="Roboto Condensed Light"/>
              <a:buAutoNum type="romanLcPeriod"/>
              <a:defRPr/>
            </a:lvl6pPr>
            <a:lvl7pPr lvl="6">
              <a:spcBef>
                <a:spcPts val="0"/>
              </a:spcBef>
              <a:spcAft>
                <a:spcPts val="0"/>
              </a:spcAft>
              <a:buClr>
                <a:srgbClr val="434343"/>
              </a:buClr>
              <a:buSzPts val="1200"/>
              <a:buFont typeface="Roboto Condensed Light"/>
              <a:buAutoNum type="arabicPeriod"/>
              <a:defRPr/>
            </a:lvl7pPr>
            <a:lvl8pPr lvl="7">
              <a:spcBef>
                <a:spcPts val="0"/>
              </a:spcBef>
              <a:spcAft>
                <a:spcPts val="0"/>
              </a:spcAft>
              <a:buClr>
                <a:srgbClr val="434343"/>
              </a:buClr>
              <a:buSzPts val="1200"/>
              <a:buFont typeface="Roboto Condensed Light"/>
              <a:buAutoNum type="alphaLcPeriod"/>
              <a:defRPr/>
            </a:lvl8pPr>
            <a:lvl9pPr lvl="8">
              <a:spcBef>
                <a:spcPts val="0"/>
              </a:spcBef>
              <a:spcAft>
                <a:spcPts val="0"/>
              </a:spcAft>
              <a:buClr>
                <a:srgbClr val="434343"/>
              </a:buClr>
              <a:buSzPts val="1200"/>
              <a:buFont typeface="Roboto Condensed Light"/>
              <a:buAutoNum type="romanLcPeriod"/>
              <a:defRPr/>
            </a:lvl9pPr>
          </a:lstStyle>
          <a:p/>
        </p:txBody>
      </p:sp>
      <p:sp>
        <p:nvSpPr>
          <p:cNvPr id="246" name="Google Shape;246;p21"/>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nological app">
  <p:cSld name="CUSTOM_4">
    <p:spTree>
      <p:nvGrpSpPr>
        <p:cNvPr id="247" name="Shape 247"/>
        <p:cNvGrpSpPr/>
        <p:nvPr/>
      </p:nvGrpSpPr>
      <p:grpSpPr>
        <a:xfrm>
          <a:off x="0" y="0"/>
          <a:ext cx="0" cy="0"/>
          <a:chOff x="0" y="0"/>
          <a:chExt cx="0" cy="0"/>
        </a:xfrm>
      </p:grpSpPr>
      <p:grpSp>
        <p:nvGrpSpPr>
          <p:cNvPr id="248" name="Google Shape;248;p22"/>
          <p:cNvGrpSpPr/>
          <p:nvPr/>
        </p:nvGrpSpPr>
        <p:grpSpPr>
          <a:xfrm>
            <a:off x="-3075157" y="-3061151"/>
            <a:ext cx="15800562" cy="10202043"/>
            <a:chOff x="-3075157" y="-3061151"/>
            <a:chExt cx="15800562" cy="10202043"/>
          </a:xfrm>
        </p:grpSpPr>
        <p:sp>
          <p:nvSpPr>
            <p:cNvPr id="249" name="Google Shape;249;p22"/>
            <p:cNvSpPr/>
            <p:nvPr/>
          </p:nvSpPr>
          <p:spPr>
            <a:xfrm rot="6014436">
              <a:off x="-2080991" y="-2828732"/>
              <a:ext cx="3844166" cy="4035538"/>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flipH="1" rot="-1514338">
              <a:off x="8693921" y="2912408"/>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flipH="1" rot="-1514338">
              <a:off x="7655649" y="2271963"/>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flipH="1" rot="-1514338">
              <a:off x="7628768" y="216096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rot="5930292">
              <a:off x="-2189566" y="-2389777"/>
              <a:ext cx="3378681" cy="3642756"/>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rot="5930292">
              <a:off x="-2495725" y="-2081314"/>
              <a:ext cx="3294613" cy="3994711"/>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2"/>
          <p:cNvSpPr txBox="1"/>
          <p:nvPr>
            <p:ph idx="1" type="subTitle"/>
          </p:nvPr>
        </p:nvSpPr>
        <p:spPr>
          <a:xfrm>
            <a:off x="1116488" y="2036100"/>
            <a:ext cx="2727900" cy="16809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6" name="Google Shape;256;p22"/>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cription">
  <p:cSld name="CUSTOM_5">
    <p:spTree>
      <p:nvGrpSpPr>
        <p:cNvPr id="257" name="Shape 257"/>
        <p:cNvGrpSpPr/>
        <p:nvPr/>
      </p:nvGrpSpPr>
      <p:grpSpPr>
        <a:xfrm>
          <a:off x="0" y="0"/>
          <a:ext cx="0" cy="0"/>
          <a:chOff x="0" y="0"/>
          <a:chExt cx="0" cy="0"/>
        </a:xfrm>
      </p:grpSpPr>
      <p:grpSp>
        <p:nvGrpSpPr>
          <p:cNvPr id="258" name="Google Shape;258;p23"/>
          <p:cNvGrpSpPr/>
          <p:nvPr/>
        </p:nvGrpSpPr>
        <p:grpSpPr>
          <a:xfrm>
            <a:off x="-3100002" y="-1641977"/>
            <a:ext cx="15032909" cy="8840158"/>
            <a:chOff x="-3100002" y="-1641977"/>
            <a:chExt cx="15032909" cy="8840158"/>
          </a:xfrm>
        </p:grpSpPr>
        <p:sp>
          <p:nvSpPr>
            <p:cNvPr id="259" name="Google Shape;259;p23"/>
            <p:cNvSpPr/>
            <p:nvPr/>
          </p:nvSpPr>
          <p:spPr>
            <a:xfrm rot="1514338">
              <a:off x="7173076" y="-101503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rot="-8385681">
              <a:off x="-1067073" y="2244669"/>
              <a:ext cx="3410414" cy="367697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rot="-8385681">
              <a:off x="-2188305" y="2234378"/>
              <a:ext cx="3325556" cy="4032230"/>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rot="-8385681">
              <a:off x="-2251408" y="2398451"/>
              <a:ext cx="3844216" cy="4035590"/>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rot="1430265">
              <a:off x="7551712" y="-426152"/>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rot="1430265">
              <a:off x="7971561" y="-140418"/>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23"/>
          <p:cNvSpPr txBox="1"/>
          <p:nvPr>
            <p:ph idx="1" type="subTitle"/>
          </p:nvPr>
        </p:nvSpPr>
        <p:spPr>
          <a:xfrm>
            <a:off x="3335425" y="1786125"/>
            <a:ext cx="2473200" cy="157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6" name="Google Shape;266;p23"/>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67" name="Shape 267"/>
        <p:cNvGrpSpPr/>
        <p:nvPr/>
      </p:nvGrpSpPr>
      <p:grpSpPr>
        <a:xfrm>
          <a:off x="0" y="0"/>
          <a:ext cx="0" cy="0"/>
          <a:chOff x="0" y="0"/>
          <a:chExt cx="0" cy="0"/>
        </a:xfrm>
      </p:grpSpPr>
      <p:sp>
        <p:nvSpPr>
          <p:cNvPr id="268" name="Google Shape;268;p24"/>
          <p:cNvSpPr txBox="1"/>
          <p:nvPr>
            <p:ph idx="1" type="subTitle"/>
          </p:nvPr>
        </p:nvSpPr>
        <p:spPr>
          <a:xfrm>
            <a:off x="3397475" y="18852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9" name="Google Shape;269;p24"/>
          <p:cNvSpPr txBox="1"/>
          <p:nvPr>
            <p:ph idx="2" type="subTitle"/>
          </p:nvPr>
        </p:nvSpPr>
        <p:spPr>
          <a:xfrm>
            <a:off x="3397475" y="2078700"/>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0" name="Google Shape;270;p24"/>
          <p:cNvSpPr txBox="1"/>
          <p:nvPr>
            <p:ph idx="3" type="subTitle"/>
          </p:nvPr>
        </p:nvSpPr>
        <p:spPr>
          <a:xfrm>
            <a:off x="819875" y="18852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1" name="Google Shape;271;p24"/>
          <p:cNvSpPr txBox="1"/>
          <p:nvPr>
            <p:ph idx="4" type="subTitle"/>
          </p:nvPr>
        </p:nvSpPr>
        <p:spPr>
          <a:xfrm>
            <a:off x="819875" y="2078700"/>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2" name="Google Shape;272;p24"/>
          <p:cNvSpPr txBox="1"/>
          <p:nvPr>
            <p:ph idx="5" type="subTitle"/>
          </p:nvPr>
        </p:nvSpPr>
        <p:spPr>
          <a:xfrm>
            <a:off x="5975075" y="1885271"/>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3" name="Google Shape;273;p24"/>
          <p:cNvSpPr txBox="1"/>
          <p:nvPr>
            <p:ph idx="6" type="subTitle"/>
          </p:nvPr>
        </p:nvSpPr>
        <p:spPr>
          <a:xfrm>
            <a:off x="5975075" y="2078700"/>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4" name="Google Shape;274;p24"/>
          <p:cNvSpPr txBox="1"/>
          <p:nvPr>
            <p:ph idx="7" type="subTitle"/>
          </p:nvPr>
        </p:nvSpPr>
        <p:spPr>
          <a:xfrm>
            <a:off x="3397475" y="3436796"/>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5" name="Google Shape;275;p24"/>
          <p:cNvSpPr txBox="1"/>
          <p:nvPr>
            <p:ph idx="8" type="subTitle"/>
          </p:nvPr>
        </p:nvSpPr>
        <p:spPr>
          <a:xfrm>
            <a:off x="3397475" y="3630225"/>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6" name="Google Shape;276;p24"/>
          <p:cNvSpPr txBox="1"/>
          <p:nvPr>
            <p:ph idx="9" type="subTitle"/>
          </p:nvPr>
        </p:nvSpPr>
        <p:spPr>
          <a:xfrm>
            <a:off x="819875" y="3436796"/>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7" name="Google Shape;277;p24"/>
          <p:cNvSpPr txBox="1"/>
          <p:nvPr>
            <p:ph idx="13" type="subTitle"/>
          </p:nvPr>
        </p:nvSpPr>
        <p:spPr>
          <a:xfrm>
            <a:off x="819875" y="3630225"/>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8" name="Google Shape;278;p24"/>
          <p:cNvSpPr txBox="1"/>
          <p:nvPr>
            <p:ph idx="14" type="subTitle"/>
          </p:nvPr>
        </p:nvSpPr>
        <p:spPr>
          <a:xfrm>
            <a:off x="5975075" y="3436796"/>
            <a:ext cx="2349000" cy="3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9" name="Google Shape;279;p24"/>
          <p:cNvSpPr txBox="1"/>
          <p:nvPr>
            <p:ph idx="15" type="subTitle"/>
          </p:nvPr>
        </p:nvSpPr>
        <p:spPr>
          <a:xfrm>
            <a:off x="5975075" y="3630225"/>
            <a:ext cx="2349000" cy="6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80" name="Google Shape;280;p24"/>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grpSp>
        <p:nvGrpSpPr>
          <p:cNvPr id="281" name="Google Shape;281;p24"/>
          <p:cNvGrpSpPr/>
          <p:nvPr/>
        </p:nvGrpSpPr>
        <p:grpSpPr>
          <a:xfrm>
            <a:off x="-1944548" y="-2078751"/>
            <a:ext cx="12510594" cy="8501586"/>
            <a:chOff x="-1944548" y="-2078751"/>
            <a:chExt cx="12510594" cy="8501586"/>
          </a:xfrm>
        </p:grpSpPr>
        <p:sp>
          <p:nvSpPr>
            <p:cNvPr id="282" name="Google Shape;282;p24"/>
            <p:cNvSpPr/>
            <p:nvPr/>
          </p:nvSpPr>
          <p:spPr>
            <a:xfrm flipH="1" rot="-1514522">
              <a:off x="-1358416" y="-1677542"/>
              <a:ext cx="2459868" cy="2582326"/>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flipH="1" rot="-1514455">
              <a:off x="8677413" y="4441916"/>
              <a:ext cx="1597641" cy="1722512"/>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flipH="1" rot="-1514455">
              <a:off x="8191049" y="4141902"/>
              <a:ext cx="1557889" cy="1888937"/>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flipH="1" rot="-1514455">
              <a:off x="8178446" y="4089912"/>
              <a:ext cx="1800860" cy="1890511"/>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flipH="1" rot="-1430168">
              <a:off x="-1303062" y="-1300746"/>
              <a:ext cx="2162115" cy="233110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flipH="1" rot="-1430168">
              <a:off x="-1517927" y="-1117903"/>
              <a:ext cx="2108318" cy="2556331"/>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8">
    <p:spTree>
      <p:nvGrpSpPr>
        <p:cNvPr id="288" name="Shape 288"/>
        <p:cNvGrpSpPr/>
        <p:nvPr/>
      </p:nvGrpSpPr>
      <p:grpSpPr>
        <a:xfrm>
          <a:off x="0" y="0"/>
          <a:ext cx="0" cy="0"/>
          <a:chOff x="0" y="0"/>
          <a:chExt cx="0" cy="0"/>
        </a:xfrm>
      </p:grpSpPr>
      <p:grpSp>
        <p:nvGrpSpPr>
          <p:cNvPr id="289" name="Google Shape;289;p25"/>
          <p:cNvGrpSpPr/>
          <p:nvPr/>
        </p:nvGrpSpPr>
        <p:grpSpPr>
          <a:xfrm>
            <a:off x="-585686" y="-1099379"/>
            <a:ext cx="10929760" cy="7352891"/>
            <a:chOff x="-585686" y="-1099379"/>
            <a:chExt cx="10929760" cy="7352891"/>
          </a:xfrm>
        </p:grpSpPr>
        <p:sp>
          <p:nvSpPr>
            <p:cNvPr id="290" name="Google Shape;290;p25"/>
            <p:cNvSpPr/>
            <p:nvPr/>
          </p:nvSpPr>
          <p:spPr>
            <a:xfrm rot="315833">
              <a:off x="-470260" y="2809509"/>
              <a:ext cx="2437809" cy="2628347"/>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315833">
              <a:off x="-13572" y="3038950"/>
              <a:ext cx="2377152" cy="288229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rot="315833">
              <a:off x="-286641" y="3248850"/>
              <a:ext cx="2747897" cy="288469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rot="315633">
              <a:off x="6771567" y="-971975"/>
              <a:ext cx="2924002" cy="3152541"/>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rot="315633">
              <a:off x="6951891" y="-552494"/>
              <a:ext cx="2851248" cy="345713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rot="315633">
              <a:off x="6896466" y="-360189"/>
              <a:ext cx="3295933" cy="346001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718309" y="578058"/>
              <a:ext cx="7701300" cy="4009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rot="5400000">
              <a:off x="2555945" y="-1308801"/>
              <a:ext cx="4032129" cy="7761081"/>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5"/>
          <p:cNvSpPr txBox="1"/>
          <p:nvPr>
            <p:ph hasCustomPrompt="1" type="title"/>
          </p:nvPr>
        </p:nvSpPr>
        <p:spPr>
          <a:xfrm>
            <a:off x="2822850" y="691900"/>
            <a:ext cx="3498300" cy="102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55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299" name="Google Shape;299;p25"/>
          <p:cNvSpPr txBox="1"/>
          <p:nvPr>
            <p:ph idx="1" type="subTitle"/>
          </p:nvPr>
        </p:nvSpPr>
        <p:spPr>
          <a:xfrm>
            <a:off x="2822975" y="1487500"/>
            <a:ext cx="3498300" cy="3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0" name="Google Shape;300;p25"/>
          <p:cNvSpPr txBox="1"/>
          <p:nvPr>
            <p:ph hasCustomPrompt="1" idx="2" type="title"/>
          </p:nvPr>
        </p:nvSpPr>
        <p:spPr>
          <a:xfrm>
            <a:off x="2822850" y="1962700"/>
            <a:ext cx="3498300" cy="102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55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01" name="Google Shape;301;p25"/>
          <p:cNvSpPr txBox="1"/>
          <p:nvPr>
            <p:ph idx="3" type="subTitle"/>
          </p:nvPr>
        </p:nvSpPr>
        <p:spPr>
          <a:xfrm>
            <a:off x="2822975" y="2758300"/>
            <a:ext cx="3498300" cy="3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2" name="Google Shape;302;p25"/>
          <p:cNvSpPr txBox="1"/>
          <p:nvPr>
            <p:ph hasCustomPrompt="1" idx="4" type="title"/>
          </p:nvPr>
        </p:nvSpPr>
        <p:spPr>
          <a:xfrm>
            <a:off x="2822850" y="3233500"/>
            <a:ext cx="3498300" cy="102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55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03" name="Google Shape;303;p25"/>
          <p:cNvSpPr txBox="1"/>
          <p:nvPr>
            <p:ph idx="5" type="subTitle"/>
          </p:nvPr>
        </p:nvSpPr>
        <p:spPr>
          <a:xfrm>
            <a:off x="2822975" y="4029100"/>
            <a:ext cx="3498300" cy="3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04" name="Shape 304"/>
        <p:cNvGrpSpPr/>
        <p:nvPr/>
      </p:nvGrpSpPr>
      <p:grpSpPr>
        <a:xfrm>
          <a:off x="0" y="0"/>
          <a:ext cx="0" cy="0"/>
          <a:chOff x="0" y="0"/>
          <a:chExt cx="0" cy="0"/>
        </a:xfrm>
      </p:grpSpPr>
      <p:grpSp>
        <p:nvGrpSpPr>
          <p:cNvPr id="305" name="Google Shape;305;p26"/>
          <p:cNvGrpSpPr/>
          <p:nvPr/>
        </p:nvGrpSpPr>
        <p:grpSpPr>
          <a:xfrm>
            <a:off x="-2896958" y="-2624952"/>
            <a:ext cx="13462914" cy="10123374"/>
            <a:chOff x="-2896958" y="-2624952"/>
            <a:chExt cx="13462914" cy="10123374"/>
          </a:xfrm>
        </p:grpSpPr>
        <p:grpSp>
          <p:nvGrpSpPr>
            <p:cNvPr id="306" name="Google Shape;306;p26"/>
            <p:cNvGrpSpPr/>
            <p:nvPr/>
          </p:nvGrpSpPr>
          <p:grpSpPr>
            <a:xfrm>
              <a:off x="-2896958" y="-2624952"/>
              <a:ext cx="13462914" cy="10123374"/>
              <a:chOff x="-2896958" y="-2624952"/>
              <a:chExt cx="13462914" cy="10123374"/>
            </a:xfrm>
          </p:grpSpPr>
          <p:sp>
            <p:nvSpPr>
              <p:cNvPr id="307" name="Google Shape;307;p26"/>
              <p:cNvSpPr/>
              <p:nvPr/>
            </p:nvSpPr>
            <p:spPr>
              <a:xfrm flipH="1" rot="9285662">
                <a:off x="5806126" y="2835956"/>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flipH="1" rot="9285662">
                <a:off x="-2275832" y="-2073377"/>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flipH="1" rot="9285662">
                <a:off x="-1152704" y="-1788187"/>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flipH="1" rot="9285662">
                <a:off x="-1644474" y="-1680548"/>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flipH="1" rot="9369735">
                <a:off x="6184762" y="2639811"/>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flipH="1" rot="9369735">
                <a:off x="6604611" y="2002120"/>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6"/>
            <p:cNvGrpSpPr/>
            <p:nvPr/>
          </p:nvGrpSpPr>
          <p:grpSpPr>
            <a:xfrm rot="5400000">
              <a:off x="1874510" y="-229218"/>
              <a:ext cx="5394990" cy="4302857"/>
              <a:chOff x="404670" y="406050"/>
              <a:chExt cx="8334605" cy="4331445"/>
            </a:xfrm>
          </p:grpSpPr>
          <p:sp>
            <p:nvSpPr>
              <p:cNvPr id="314" name="Google Shape;314;p26"/>
              <p:cNvSpPr/>
              <p:nvPr/>
            </p:nvSpPr>
            <p:spPr>
              <a:xfrm>
                <a:off x="433534" y="430095"/>
                <a:ext cx="8270100" cy="43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rot="5400000">
                <a:off x="2406310" y="-1595591"/>
                <a:ext cx="4331324" cy="8334605"/>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6" name="Google Shape;316;p26"/>
          <p:cNvSpPr txBox="1"/>
          <p:nvPr>
            <p:ph idx="1" type="subTitle"/>
          </p:nvPr>
        </p:nvSpPr>
        <p:spPr>
          <a:xfrm>
            <a:off x="2822913" y="1453572"/>
            <a:ext cx="3498300" cy="3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7" name="Google Shape;317;p26"/>
          <p:cNvSpPr txBox="1"/>
          <p:nvPr>
            <p:ph idx="2" type="subTitle"/>
          </p:nvPr>
        </p:nvSpPr>
        <p:spPr>
          <a:xfrm>
            <a:off x="2822913" y="1947954"/>
            <a:ext cx="3498300" cy="76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8" name="Google Shape;318;p26"/>
          <p:cNvSpPr txBox="1"/>
          <p:nvPr/>
        </p:nvSpPr>
        <p:spPr>
          <a:xfrm>
            <a:off x="2785700" y="3454625"/>
            <a:ext cx="3572700" cy="8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3"/>
                </a:solidFill>
                <a:latin typeface="Montserrat"/>
                <a:ea typeface="Montserrat"/>
                <a:cs typeface="Montserrat"/>
                <a:sym typeface="Montserrat"/>
              </a:rPr>
              <a:t>CREDITS: This presentation template was created by </a:t>
            </a:r>
            <a:r>
              <a:rPr lang="en" sz="1200">
                <a:solidFill>
                  <a:schemeClr val="accent5"/>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accent3"/>
                </a:solidFill>
                <a:latin typeface="Montserrat"/>
                <a:ea typeface="Montserrat"/>
                <a:cs typeface="Montserrat"/>
                <a:sym typeface="Montserrat"/>
              </a:rPr>
              <a:t>, including icons by </a:t>
            </a:r>
            <a:r>
              <a:rPr lang="en" sz="1200">
                <a:solidFill>
                  <a:schemeClr val="accent5"/>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accent3"/>
                </a:solidFill>
                <a:latin typeface="Montserrat"/>
                <a:ea typeface="Montserrat"/>
                <a:cs typeface="Montserrat"/>
                <a:sym typeface="Montserrat"/>
              </a:rPr>
              <a:t>, infographics &amp; images by </a:t>
            </a:r>
            <a:r>
              <a:rPr lang="en" sz="1200">
                <a:solidFill>
                  <a:schemeClr val="accent5"/>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accent3"/>
                </a:solidFill>
                <a:latin typeface="Montserrat"/>
                <a:ea typeface="Montserrat"/>
                <a:cs typeface="Montserrat"/>
                <a:sym typeface="Montserrat"/>
              </a:rPr>
              <a:t>.</a:t>
            </a:r>
            <a:endParaRPr sz="1200">
              <a:solidFill>
                <a:schemeClr val="accent3"/>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t/>
            </a:r>
            <a:endParaRPr>
              <a:solidFill>
                <a:schemeClr val="accent3"/>
              </a:solidFill>
              <a:latin typeface="Montserrat"/>
              <a:ea typeface="Montserrat"/>
              <a:cs typeface="Montserrat"/>
              <a:sym typeface="Montserrat"/>
            </a:endParaRPr>
          </a:p>
        </p:txBody>
      </p:sp>
      <p:sp>
        <p:nvSpPr>
          <p:cNvPr id="319" name="Google Shape;319;p26"/>
          <p:cNvSpPr txBox="1"/>
          <p:nvPr>
            <p:ph type="title"/>
          </p:nvPr>
        </p:nvSpPr>
        <p:spPr>
          <a:xfrm>
            <a:off x="2710300" y="849375"/>
            <a:ext cx="3648000" cy="867600"/>
          </a:xfrm>
          <a:prstGeom prst="rect">
            <a:avLst/>
          </a:prstGeom>
        </p:spPr>
        <p:txBody>
          <a:bodyPr anchorCtr="0" anchor="b" bIns="91425" lIns="91425" spcFirstLastPara="1" rIns="91425" wrap="square" tIns="91425">
            <a:noAutofit/>
          </a:bodyPr>
          <a:lstStyle>
            <a:lvl1pPr lvl="0">
              <a:spcBef>
                <a:spcPts val="0"/>
              </a:spcBef>
              <a:spcAft>
                <a:spcPts val="0"/>
              </a:spcAft>
              <a:buSzPts val="3300"/>
              <a:buNone/>
              <a:defRPr sz="7500"/>
            </a:lvl1pPr>
            <a:lvl2pPr lvl="1">
              <a:spcBef>
                <a:spcPts val="0"/>
              </a:spcBef>
              <a:spcAft>
                <a:spcPts val="0"/>
              </a:spcAft>
              <a:buSzPts val="3300"/>
              <a:buNone/>
              <a:defRPr>
                <a:latin typeface="Montserrat"/>
                <a:ea typeface="Montserrat"/>
                <a:cs typeface="Montserrat"/>
                <a:sym typeface="Montserrat"/>
              </a:defRPr>
            </a:lvl2pPr>
            <a:lvl3pPr lvl="2">
              <a:spcBef>
                <a:spcPts val="0"/>
              </a:spcBef>
              <a:spcAft>
                <a:spcPts val="0"/>
              </a:spcAft>
              <a:buSzPts val="3300"/>
              <a:buNone/>
              <a:defRPr>
                <a:latin typeface="Montserrat"/>
                <a:ea typeface="Montserrat"/>
                <a:cs typeface="Montserrat"/>
                <a:sym typeface="Montserrat"/>
              </a:defRPr>
            </a:lvl3pPr>
            <a:lvl4pPr lvl="3">
              <a:spcBef>
                <a:spcPts val="0"/>
              </a:spcBef>
              <a:spcAft>
                <a:spcPts val="0"/>
              </a:spcAft>
              <a:buSzPts val="3300"/>
              <a:buNone/>
              <a:defRPr>
                <a:latin typeface="Montserrat"/>
                <a:ea typeface="Montserrat"/>
                <a:cs typeface="Montserrat"/>
                <a:sym typeface="Montserrat"/>
              </a:defRPr>
            </a:lvl4pPr>
            <a:lvl5pPr lvl="4">
              <a:spcBef>
                <a:spcPts val="0"/>
              </a:spcBef>
              <a:spcAft>
                <a:spcPts val="0"/>
              </a:spcAft>
              <a:buSzPts val="3300"/>
              <a:buNone/>
              <a:defRPr>
                <a:latin typeface="Montserrat"/>
                <a:ea typeface="Montserrat"/>
                <a:cs typeface="Montserrat"/>
                <a:sym typeface="Montserrat"/>
              </a:defRPr>
            </a:lvl5pPr>
            <a:lvl6pPr lvl="5">
              <a:spcBef>
                <a:spcPts val="0"/>
              </a:spcBef>
              <a:spcAft>
                <a:spcPts val="0"/>
              </a:spcAft>
              <a:buSzPts val="3300"/>
              <a:buNone/>
              <a:defRPr>
                <a:latin typeface="Montserrat"/>
                <a:ea typeface="Montserrat"/>
                <a:cs typeface="Montserrat"/>
                <a:sym typeface="Montserrat"/>
              </a:defRPr>
            </a:lvl6pPr>
            <a:lvl7pPr lvl="6">
              <a:spcBef>
                <a:spcPts val="0"/>
              </a:spcBef>
              <a:spcAft>
                <a:spcPts val="0"/>
              </a:spcAft>
              <a:buSzPts val="3300"/>
              <a:buNone/>
              <a:defRPr>
                <a:latin typeface="Montserrat"/>
                <a:ea typeface="Montserrat"/>
                <a:cs typeface="Montserrat"/>
                <a:sym typeface="Montserrat"/>
              </a:defRPr>
            </a:lvl7pPr>
            <a:lvl8pPr lvl="7">
              <a:spcBef>
                <a:spcPts val="0"/>
              </a:spcBef>
              <a:spcAft>
                <a:spcPts val="0"/>
              </a:spcAft>
              <a:buSzPts val="3300"/>
              <a:buNone/>
              <a:defRPr>
                <a:latin typeface="Montserrat"/>
                <a:ea typeface="Montserrat"/>
                <a:cs typeface="Montserrat"/>
                <a:sym typeface="Montserrat"/>
              </a:defRPr>
            </a:lvl8pPr>
            <a:lvl9pPr lvl="8">
              <a:spcBef>
                <a:spcPts val="0"/>
              </a:spcBef>
              <a:spcAft>
                <a:spcPts val="0"/>
              </a:spcAft>
              <a:buSzPts val="3300"/>
              <a:buNone/>
              <a:defRPr>
                <a:latin typeface="Montserrat"/>
                <a:ea typeface="Montserrat"/>
                <a:cs typeface="Montserrat"/>
                <a:sym typeface="Montserra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4"/>
          <p:cNvGrpSpPr/>
          <p:nvPr/>
        </p:nvGrpSpPr>
        <p:grpSpPr>
          <a:xfrm>
            <a:off x="-2605605" y="-2596320"/>
            <a:ext cx="13108099" cy="11195357"/>
            <a:chOff x="-2605605" y="-2596320"/>
            <a:chExt cx="13108099" cy="11195357"/>
          </a:xfrm>
        </p:grpSpPr>
        <p:sp>
          <p:nvSpPr>
            <p:cNvPr id="34" name="Google Shape;34;p4"/>
            <p:cNvSpPr/>
            <p:nvPr/>
          </p:nvSpPr>
          <p:spPr>
            <a:xfrm rot="812392">
              <a:off x="912002" y="2074247"/>
              <a:ext cx="2434973" cy="2625289"/>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5"/>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4"/>
            <p:cNvGrpSpPr/>
            <p:nvPr/>
          </p:nvGrpSpPr>
          <p:grpSpPr>
            <a:xfrm rot="375330">
              <a:off x="5113665" y="3499604"/>
              <a:ext cx="5140785" cy="4833748"/>
              <a:chOff x="8101026" y="3219568"/>
              <a:chExt cx="3887248" cy="3655080"/>
            </a:xfrm>
          </p:grpSpPr>
          <p:sp>
            <p:nvSpPr>
              <p:cNvPr id="36" name="Google Shape;36;p4"/>
              <p:cNvSpPr/>
              <p:nvPr/>
            </p:nvSpPr>
            <p:spPr>
              <a:xfrm rot="594768">
                <a:off x="8328626" y="3845818"/>
                <a:ext cx="2348800" cy="2847915"/>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988308">
                <a:off x="8924872" y="3545996"/>
                <a:ext cx="2715038" cy="2850200"/>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 name="Google Shape;38;p4"/>
            <p:cNvGrpSpPr/>
            <p:nvPr/>
          </p:nvGrpSpPr>
          <p:grpSpPr>
            <a:xfrm rot="2219984">
              <a:off x="-1772316" y="-1860620"/>
              <a:ext cx="3796561" cy="4039571"/>
              <a:chOff x="7558301" y="3163860"/>
              <a:chExt cx="3072638" cy="3269311"/>
            </a:xfrm>
          </p:grpSpPr>
          <p:sp>
            <p:nvSpPr>
              <p:cNvPr id="39" name="Google Shape;39;p4"/>
              <p:cNvSpPr/>
              <p:nvPr/>
            </p:nvSpPr>
            <p:spPr>
              <a:xfrm rot="-336564">
                <a:off x="7679458" y="327536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rot="-336564">
                <a:off x="8146698" y="344031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336564">
                <a:off x="7783010" y="345700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 name="Google Shape;42;p4"/>
          <p:cNvSpPr txBox="1"/>
          <p:nvPr>
            <p:ph idx="1" type="body"/>
          </p:nvPr>
        </p:nvSpPr>
        <p:spPr>
          <a:xfrm>
            <a:off x="4624775" y="2123100"/>
            <a:ext cx="3294600" cy="13878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4"/>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44" name="Shape 44"/>
        <p:cNvGrpSpPr/>
        <p:nvPr/>
      </p:nvGrpSpPr>
      <p:grpSpPr>
        <a:xfrm>
          <a:off x="0" y="0"/>
          <a:ext cx="0" cy="0"/>
          <a:chOff x="0" y="0"/>
          <a:chExt cx="0" cy="0"/>
        </a:xfrm>
      </p:grpSpPr>
      <p:grpSp>
        <p:nvGrpSpPr>
          <p:cNvPr id="45" name="Google Shape;45;p5"/>
          <p:cNvGrpSpPr/>
          <p:nvPr/>
        </p:nvGrpSpPr>
        <p:grpSpPr>
          <a:xfrm flipH="1" rot="10800000">
            <a:off x="-3157403" y="-2327776"/>
            <a:ext cx="14457596" cy="9492188"/>
            <a:chOff x="-3157403" y="-2327776"/>
            <a:chExt cx="14457596" cy="9492188"/>
          </a:xfrm>
        </p:grpSpPr>
        <p:sp>
          <p:nvSpPr>
            <p:cNvPr id="46" name="Google Shape;46;p5"/>
            <p:cNvSpPr/>
            <p:nvPr/>
          </p:nvSpPr>
          <p:spPr>
            <a:xfrm rot="1514360">
              <a:off x="7664166" y="-1848832"/>
              <a:ext cx="2936660" cy="308285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1514343">
              <a:off x="-2679303" y="3909620"/>
              <a:ext cx="2625055" cy="28302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1514343">
              <a:off x="-1814818" y="3416661"/>
              <a:ext cx="2559739" cy="310367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rot="1514343">
              <a:off x="-2193340" y="3331226"/>
              <a:ext cx="2958960" cy="310626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rot="1430259">
              <a:off x="7953466" y="-1399018"/>
              <a:ext cx="2580939" cy="2782664"/>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rot="1430259">
              <a:off x="8274188" y="-1180746"/>
              <a:ext cx="2516720" cy="305151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idx="1" type="body"/>
          </p:nvPr>
        </p:nvSpPr>
        <p:spPr>
          <a:xfrm>
            <a:off x="1572325" y="2586704"/>
            <a:ext cx="2599200" cy="12543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3" name="Google Shape;53;p5"/>
          <p:cNvSpPr txBox="1"/>
          <p:nvPr>
            <p:ph idx="2" type="body"/>
          </p:nvPr>
        </p:nvSpPr>
        <p:spPr>
          <a:xfrm>
            <a:off x="4972523" y="2586704"/>
            <a:ext cx="2599200" cy="12543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 name="Google Shape;54;p5"/>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
        <p:nvSpPr>
          <p:cNvPr id="55" name="Google Shape;55;p5"/>
          <p:cNvSpPr txBox="1"/>
          <p:nvPr>
            <p:ph idx="3" type="subTitle"/>
          </p:nvPr>
        </p:nvSpPr>
        <p:spPr>
          <a:xfrm>
            <a:off x="1551500" y="2382475"/>
            <a:ext cx="2599200" cy="215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sz="1800">
                <a:solidFill>
                  <a:schemeClr val="accent5"/>
                </a:solidFill>
                <a:latin typeface="Abel"/>
                <a:ea typeface="Abel"/>
                <a:cs typeface="Abel"/>
                <a:sym typeface="Abe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6" name="Google Shape;56;p5"/>
          <p:cNvSpPr txBox="1"/>
          <p:nvPr>
            <p:ph idx="4" type="subTitle"/>
          </p:nvPr>
        </p:nvSpPr>
        <p:spPr>
          <a:xfrm>
            <a:off x="4972525" y="2382475"/>
            <a:ext cx="2599200" cy="21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solidFill>
                  <a:schemeClr val="accent5"/>
                </a:solidFill>
                <a:latin typeface="Abel"/>
                <a:ea typeface="Abel"/>
                <a:cs typeface="Abel"/>
                <a:sym typeface="Abe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grpSp>
        <p:nvGrpSpPr>
          <p:cNvPr id="58" name="Google Shape;58;p6"/>
          <p:cNvGrpSpPr/>
          <p:nvPr/>
        </p:nvGrpSpPr>
        <p:grpSpPr>
          <a:xfrm>
            <a:off x="-1440509" y="-1153724"/>
            <a:ext cx="13405964" cy="9754155"/>
            <a:chOff x="-1440509" y="-1153724"/>
            <a:chExt cx="13405964" cy="9754155"/>
          </a:xfrm>
        </p:grpSpPr>
        <p:sp>
          <p:nvSpPr>
            <p:cNvPr id="59" name="Google Shape;59;p6"/>
            <p:cNvSpPr/>
            <p:nvPr/>
          </p:nvSpPr>
          <p:spPr>
            <a:xfrm rot="1514338">
              <a:off x="7444426" y="3937965"/>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rot="5114100">
              <a:off x="-1266016" y="-994810"/>
              <a:ext cx="2215747" cy="2388928"/>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114100">
              <a:off x="-760283" y="-943898"/>
              <a:ext cx="2160615" cy="2619741"/>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5114100">
              <a:off x="-942760" y="-1111308"/>
              <a:ext cx="2497588" cy="26219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rot="1430265">
              <a:off x="6938512" y="3660036"/>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rot="1430265">
              <a:off x="7358361" y="3640970"/>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6"/>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6" name="Shape 66"/>
        <p:cNvGrpSpPr/>
        <p:nvPr/>
      </p:nvGrpSpPr>
      <p:grpSpPr>
        <a:xfrm>
          <a:off x="0" y="0"/>
          <a:ext cx="0" cy="0"/>
          <a:chOff x="0" y="0"/>
          <a:chExt cx="0" cy="0"/>
        </a:xfrm>
      </p:grpSpPr>
      <p:grpSp>
        <p:nvGrpSpPr>
          <p:cNvPr id="67" name="Google Shape;67;p7"/>
          <p:cNvGrpSpPr/>
          <p:nvPr/>
        </p:nvGrpSpPr>
        <p:grpSpPr>
          <a:xfrm>
            <a:off x="-1645549" y="-2015865"/>
            <a:ext cx="14188757" cy="10087940"/>
            <a:chOff x="-1645549" y="-2015865"/>
            <a:chExt cx="14188757" cy="10087940"/>
          </a:xfrm>
        </p:grpSpPr>
        <p:grpSp>
          <p:nvGrpSpPr>
            <p:cNvPr id="68" name="Google Shape;68;p7"/>
            <p:cNvGrpSpPr/>
            <p:nvPr/>
          </p:nvGrpSpPr>
          <p:grpSpPr>
            <a:xfrm>
              <a:off x="-1645549" y="-2015865"/>
              <a:ext cx="3359588" cy="8686086"/>
              <a:chOff x="7271351" y="-2015865"/>
              <a:chExt cx="3359588" cy="8686086"/>
            </a:xfrm>
          </p:grpSpPr>
          <p:sp>
            <p:nvSpPr>
              <p:cNvPr id="69" name="Google Shape;69;p7"/>
              <p:cNvSpPr/>
              <p:nvPr/>
            </p:nvSpPr>
            <p:spPr>
              <a:xfrm rot="-336564">
                <a:off x="7392508" y="351241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336564">
                <a:off x="7859748" y="367736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rot="-336564">
                <a:off x="7496060" y="369405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rot="10463436">
                <a:off x="8101045" y="-1455062"/>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rot="10463436">
                <a:off x="7693739" y="-1870925"/>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p:nvPr/>
            </p:nvSpPr>
            <p:spPr>
              <a:xfrm rot="10463436">
                <a:off x="7691103" y="-1889993"/>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7"/>
            <p:cNvGrpSpPr/>
            <p:nvPr/>
          </p:nvGrpSpPr>
          <p:grpSpPr>
            <a:xfrm rot="2219984">
              <a:off x="7913359" y="3296805"/>
              <a:ext cx="3796561" cy="4039571"/>
              <a:chOff x="7558301" y="3163860"/>
              <a:chExt cx="3072638" cy="3269311"/>
            </a:xfrm>
          </p:grpSpPr>
          <p:sp>
            <p:nvSpPr>
              <p:cNvPr id="76" name="Google Shape;76;p7"/>
              <p:cNvSpPr/>
              <p:nvPr/>
            </p:nvSpPr>
            <p:spPr>
              <a:xfrm rot="-336564">
                <a:off x="7679458" y="3275364"/>
                <a:ext cx="2408737" cy="2597003"/>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rot="-336564">
                <a:off x="8146698" y="3440311"/>
                <a:ext cx="2348804" cy="284791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rot="-336564">
                <a:off x="7783010" y="3457006"/>
                <a:ext cx="2715127" cy="285029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 name="Google Shape;79;p7"/>
          <p:cNvSpPr txBox="1"/>
          <p:nvPr>
            <p:ph idx="1" type="body"/>
          </p:nvPr>
        </p:nvSpPr>
        <p:spPr>
          <a:xfrm>
            <a:off x="1427100" y="1221400"/>
            <a:ext cx="2946900" cy="27537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0" name="Google Shape;80;p7"/>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 name="Shape 81"/>
        <p:cNvGrpSpPr/>
        <p:nvPr/>
      </p:nvGrpSpPr>
      <p:grpSpPr>
        <a:xfrm>
          <a:off x="0" y="0"/>
          <a:ext cx="0" cy="0"/>
          <a:chOff x="0" y="0"/>
          <a:chExt cx="0" cy="0"/>
        </a:xfrm>
      </p:grpSpPr>
      <p:grpSp>
        <p:nvGrpSpPr>
          <p:cNvPr id="82" name="Google Shape;82;p8"/>
          <p:cNvGrpSpPr/>
          <p:nvPr/>
        </p:nvGrpSpPr>
        <p:grpSpPr>
          <a:xfrm>
            <a:off x="-585686" y="-1099379"/>
            <a:ext cx="10929760" cy="7352891"/>
            <a:chOff x="-585686" y="-1099379"/>
            <a:chExt cx="10929760" cy="7352891"/>
          </a:xfrm>
        </p:grpSpPr>
        <p:sp>
          <p:nvSpPr>
            <p:cNvPr id="83" name="Google Shape;83;p8"/>
            <p:cNvSpPr/>
            <p:nvPr/>
          </p:nvSpPr>
          <p:spPr>
            <a:xfrm rot="315833">
              <a:off x="-470260" y="2809509"/>
              <a:ext cx="2437809" cy="2628347"/>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315833">
              <a:off x="-13572" y="3038950"/>
              <a:ext cx="2377152" cy="288229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rot="315833">
              <a:off x="-286641" y="3248850"/>
              <a:ext cx="2747897" cy="288469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315633">
              <a:off x="6771567" y="-971975"/>
              <a:ext cx="2924002" cy="3152541"/>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rot="315633">
              <a:off x="6951891" y="-552494"/>
              <a:ext cx="2851248" cy="345713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315633">
              <a:off x="6896466" y="-360189"/>
              <a:ext cx="3295933" cy="3460013"/>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1271525" y="759175"/>
              <a:ext cx="6595500" cy="364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rot="5400000">
              <a:off x="2739044" y="-751734"/>
              <a:ext cx="3665822" cy="6646939"/>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8"/>
          <p:cNvSpPr txBox="1"/>
          <p:nvPr>
            <p:ph type="title"/>
          </p:nvPr>
        </p:nvSpPr>
        <p:spPr>
          <a:xfrm>
            <a:off x="2716500" y="2904100"/>
            <a:ext cx="3711000" cy="393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1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92" name="Google Shape;92;p8"/>
          <p:cNvSpPr txBox="1"/>
          <p:nvPr>
            <p:ph idx="1" type="subTitle"/>
          </p:nvPr>
        </p:nvSpPr>
        <p:spPr>
          <a:xfrm>
            <a:off x="1986000" y="1750675"/>
            <a:ext cx="5172000" cy="131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3" name="Shape 93"/>
        <p:cNvGrpSpPr/>
        <p:nvPr/>
      </p:nvGrpSpPr>
      <p:grpSpPr>
        <a:xfrm>
          <a:off x="0" y="0"/>
          <a:ext cx="0" cy="0"/>
          <a:chOff x="0" y="0"/>
          <a:chExt cx="0" cy="0"/>
        </a:xfrm>
      </p:grpSpPr>
      <p:grpSp>
        <p:nvGrpSpPr>
          <p:cNvPr id="94" name="Google Shape;94;p9"/>
          <p:cNvGrpSpPr/>
          <p:nvPr/>
        </p:nvGrpSpPr>
        <p:grpSpPr>
          <a:xfrm>
            <a:off x="-2625958" y="-2071525"/>
            <a:ext cx="13782479" cy="8905482"/>
            <a:chOff x="-2625958" y="-2071525"/>
            <a:chExt cx="13782479" cy="8905482"/>
          </a:xfrm>
        </p:grpSpPr>
        <p:sp>
          <p:nvSpPr>
            <p:cNvPr id="95" name="Google Shape;95;p9"/>
            <p:cNvSpPr/>
            <p:nvPr/>
          </p:nvSpPr>
          <p:spPr>
            <a:xfrm rot="1514233">
              <a:off x="7878011" y="-1639693"/>
              <a:ext cx="2647934" cy="2779755"/>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rot="1514503">
              <a:off x="-2219652" y="4068093"/>
              <a:ext cx="2230706" cy="2405056"/>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rot="1514503">
              <a:off x="-1485024" y="3649180"/>
              <a:ext cx="2175201" cy="2637427"/>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rot="1514503">
              <a:off x="-1806691" y="3576585"/>
              <a:ext cx="2514449" cy="2639625"/>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p:nvPr/>
          </p:nvSpPr>
          <p:spPr>
            <a:xfrm rot="1430232">
              <a:off x="8138809" y="-1234074"/>
              <a:ext cx="2327211" cy="250910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9"/>
            <p:cNvSpPr/>
            <p:nvPr/>
          </p:nvSpPr>
          <p:spPr>
            <a:xfrm rot="1430232">
              <a:off x="8428003" y="-1037258"/>
              <a:ext cx="2269306" cy="2751528"/>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9"/>
          <p:cNvSpPr txBox="1"/>
          <p:nvPr>
            <p:ph idx="1" type="subTitle"/>
          </p:nvPr>
        </p:nvSpPr>
        <p:spPr>
          <a:xfrm>
            <a:off x="1006900" y="1726125"/>
            <a:ext cx="3515100" cy="22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1400"/>
              <a:buChar char="●"/>
              <a:defRPr/>
            </a:lvl1pPr>
            <a:lvl2pPr lvl="1" rtl="0">
              <a:spcBef>
                <a:spcPts val="100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2" name="Google Shape;102;p9"/>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sz="28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txBox="1"/>
          <p:nvPr>
            <p:ph type="title"/>
          </p:nvPr>
        </p:nvSpPr>
        <p:spPr>
          <a:xfrm>
            <a:off x="865625" y="3880050"/>
            <a:ext cx="5150100" cy="431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900"/>
              <a:buNone/>
              <a:defRPr sz="2400"/>
            </a:lvl1pPr>
            <a:lvl2pPr lvl="1" rtl="0" algn="ctr">
              <a:spcBef>
                <a:spcPts val="0"/>
              </a:spcBef>
              <a:spcAft>
                <a:spcPts val="0"/>
              </a:spcAft>
              <a:buSzPts val="2900"/>
              <a:buNone/>
              <a:defRPr sz="2900"/>
            </a:lvl2pPr>
            <a:lvl3pPr lvl="2" rtl="0" algn="ctr">
              <a:spcBef>
                <a:spcPts val="0"/>
              </a:spcBef>
              <a:spcAft>
                <a:spcPts val="0"/>
              </a:spcAft>
              <a:buSzPts val="2900"/>
              <a:buNone/>
              <a:defRPr sz="2900"/>
            </a:lvl3pPr>
            <a:lvl4pPr lvl="3" rtl="0" algn="ctr">
              <a:spcBef>
                <a:spcPts val="0"/>
              </a:spcBef>
              <a:spcAft>
                <a:spcPts val="0"/>
              </a:spcAft>
              <a:buSzPts val="2900"/>
              <a:buNone/>
              <a:defRPr sz="2900"/>
            </a:lvl4pPr>
            <a:lvl5pPr lvl="4" rtl="0" algn="ctr">
              <a:spcBef>
                <a:spcPts val="0"/>
              </a:spcBef>
              <a:spcAft>
                <a:spcPts val="0"/>
              </a:spcAft>
              <a:buSzPts val="2900"/>
              <a:buNone/>
              <a:defRPr sz="2900"/>
            </a:lvl5pPr>
            <a:lvl6pPr lvl="5" rtl="0" algn="ctr">
              <a:spcBef>
                <a:spcPts val="0"/>
              </a:spcBef>
              <a:spcAft>
                <a:spcPts val="0"/>
              </a:spcAft>
              <a:buSzPts val="2900"/>
              <a:buNone/>
              <a:defRPr sz="2900"/>
            </a:lvl6pPr>
            <a:lvl7pPr lvl="6" rtl="0" algn="ctr">
              <a:spcBef>
                <a:spcPts val="0"/>
              </a:spcBef>
              <a:spcAft>
                <a:spcPts val="0"/>
              </a:spcAft>
              <a:buSzPts val="2900"/>
              <a:buNone/>
              <a:defRPr sz="2900"/>
            </a:lvl7pPr>
            <a:lvl8pPr lvl="7" rtl="0" algn="ctr">
              <a:spcBef>
                <a:spcPts val="0"/>
              </a:spcBef>
              <a:spcAft>
                <a:spcPts val="0"/>
              </a:spcAft>
              <a:buSzPts val="2900"/>
              <a:buNone/>
              <a:defRPr sz="2900"/>
            </a:lvl8pPr>
            <a:lvl9pPr lvl="8" rtl="0" algn="ctr">
              <a:spcBef>
                <a:spcPts val="0"/>
              </a:spcBef>
              <a:spcAft>
                <a:spcPts val="0"/>
              </a:spcAft>
              <a:buSzPts val="2900"/>
              <a:buNone/>
              <a:defRPr sz="2900"/>
            </a:lvl9pPr>
          </a:lstStyle>
          <a:p/>
        </p:txBody>
      </p:sp>
      <p:grpSp>
        <p:nvGrpSpPr>
          <p:cNvPr id="105" name="Google Shape;105;p10"/>
          <p:cNvGrpSpPr/>
          <p:nvPr/>
        </p:nvGrpSpPr>
        <p:grpSpPr>
          <a:xfrm>
            <a:off x="-2875650" y="-4743981"/>
            <a:ext cx="15551676" cy="13379484"/>
            <a:chOff x="-2875650" y="-4743981"/>
            <a:chExt cx="15551676" cy="13379484"/>
          </a:xfrm>
        </p:grpSpPr>
        <p:grpSp>
          <p:nvGrpSpPr>
            <p:cNvPr id="106" name="Google Shape;106;p10"/>
            <p:cNvGrpSpPr/>
            <p:nvPr/>
          </p:nvGrpSpPr>
          <p:grpSpPr>
            <a:xfrm>
              <a:off x="5914475" y="1761269"/>
              <a:ext cx="6761551" cy="6874234"/>
              <a:chOff x="5663050" y="1538594"/>
              <a:chExt cx="6761551" cy="6874234"/>
            </a:xfrm>
          </p:grpSpPr>
          <p:sp>
            <p:nvSpPr>
              <p:cNvPr id="107" name="Google Shape;107;p10"/>
              <p:cNvSpPr/>
              <p:nvPr/>
            </p:nvSpPr>
            <p:spPr>
              <a:xfrm rot="6914310">
                <a:off x="7064089" y="2220790"/>
                <a:ext cx="4512295" cy="4736929"/>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flipH="1" rot="899953">
                <a:off x="6876393" y="2622569"/>
                <a:ext cx="3966060" cy="427604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rot="-3600001">
                <a:off x="6726648" y="3221489"/>
                <a:ext cx="3867247" cy="468902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10"/>
            <p:cNvGrpSpPr/>
            <p:nvPr/>
          </p:nvGrpSpPr>
          <p:grpSpPr>
            <a:xfrm>
              <a:off x="-2875650" y="-4743981"/>
              <a:ext cx="6761551" cy="6874234"/>
              <a:chOff x="5663050" y="1538594"/>
              <a:chExt cx="6761551" cy="6874234"/>
            </a:xfrm>
          </p:grpSpPr>
          <p:sp>
            <p:nvSpPr>
              <p:cNvPr id="111" name="Google Shape;111;p10"/>
              <p:cNvSpPr/>
              <p:nvPr/>
            </p:nvSpPr>
            <p:spPr>
              <a:xfrm rot="6914310">
                <a:off x="7064089" y="2220790"/>
                <a:ext cx="4512295" cy="4736929"/>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flipH="1" rot="899953">
                <a:off x="6876393" y="2622569"/>
                <a:ext cx="3966060" cy="427604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rot="-3600001">
                <a:off x="6726648" y="3221489"/>
                <a:ext cx="3867247" cy="4689029"/>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28400" y="445025"/>
            <a:ext cx="74871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1pPr>
            <a:lvl2pPr lvl="1"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2pPr>
            <a:lvl3pPr lvl="2"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3pPr>
            <a:lvl4pPr lvl="3"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4pPr>
            <a:lvl5pPr lvl="4"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5pPr>
            <a:lvl6pPr lvl="5"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6pPr>
            <a:lvl7pPr lvl="6"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7pPr>
            <a:lvl8pPr lvl="7"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8pPr>
            <a:lvl9pPr lvl="8"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9pPr>
          </a:lstStyle>
          <a:p/>
        </p:txBody>
      </p:sp>
      <p:sp>
        <p:nvSpPr>
          <p:cNvPr id="7" name="Google Shape;7;p1"/>
          <p:cNvSpPr txBox="1"/>
          <p:nvPr>
            <p:ph idx="1" type="body"/>
          </p:nvPr>
        </p:nvSpPr>
        <p:spPr>
          <a:xfrm>
            <a:off x="828400" y="1808575"/>
            <a:ext cx="7487100" cy="2760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1pPr>
            <a:lvl2pPr indent="-317500" lvl="1" marL="9144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2pPr>
            <a:lvl3pPr indent="-317500" lvl="2" marL="13716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3pPr>
            <a:lvl4pPr indent="-317500" lvl="3" marL="18288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4pPr>
            <a:lvl5pPr indent="-317500" lvl="4" marL="22860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5pPr>
            <a:lvl6pPr indent="-317500" lvl="5" marL="27432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6pPr>
            <a:lvl7pPr indent="-317500" lvl="6" marL="32004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7pPr>
            <a:lvl8pPr indent="-317500" lvl="7" marL="36576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8pPr>
            <a:lvl9pPr indent="-317500" lvl="8" marL="41148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3.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10.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7"/>
          <p:cNvSpPr txBox="1"/>
          <p:nvPr>
            <p:ph type="ctrTitle"/>
          </p:nvPr>
        </p:nvSpPr>
        <p:spPr>
          <a:xfrm>
            <a:off x="2617050" y="1548450"/>
            <a:ext cx="3909900" cy="22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E-TRUEGAME</a:t>
            </a:r>
            <a:r>
              <a:rPr lang="en"/>
              <a:t> </a:t>
            </a:r>
            <a:endParaRPr sz="3000"/>
          </a:p>
          <a:p>
            <a:pPr indent="0" lvl="0" marL="0" rtl="0" algn="ctr">
              <a:spcBef>
                <a:spcPts val="0"/>
              </a:spcBef>
              <a:spcAft>
                <a:spcPts val="0"/>
              </a:spcAft>
              <a:buNone/>
            </a:pPr>
            <a:r>
              <a:rPr lang="en" sz="1800"/>
              <a:t>Junior Alexis Pajuelo Cieza	17200080</a:t>
            </a:r>
            <a:endParaRPr sz="1800"/>
          </a:p>
          <a:p>
            <a:pPr indent="0" lvl="0" marL="0" rtl="0" algn="ctr">
              <a:spcBef>
                <a:spcPts val="0"/>
              </a:spcBef>
              <a:spcAft>
                <a:spcPts val="0"/>
              </a:spcAft>
              <a:buNone/>
            </a:pPr>
            <a:r>
              <a:rPr lang="en" sz="1800"/>
              <a:t>Franz Campos Cruz					</a:t>
            </a:r>
            <a:endParaRPr sz="1800"/>
          </a:p>
          <a:p>
            <a:pPr indent="0" lvl="0" marL="0" rtl="0" algn="ctr">
              <a:spcBef>
                <a:spcPts val="0"/>
              </a:spcBef>
              <a:spcAft>
                <a:spcPts val="0"/>
              </a:spcAft>
              <a:buNone/>
            </a:pPr>
            <a:r>
              <a:rPr lang="en" sz="1800"/>
              <a:t>Victor Aguinaga						</a:t>
            </a:r>
            <a:endParaRPr sz="1800"/>
          </a:p>
        </p:txBody>
      </p:sp>
      <p:sp>
        <p:nvSpPr>
          <p:cNvPr id="325" name="Google Shape;325;p27"/>
          <p:cNvSpPr txBox="1"/>
          <p:nvPr>
            <p:ph idx="1" type="subTitle"/>
          </p:nvPr>
        </p:nvSpPr>
        <p:spPr>
          <a:xfrm>
            <a:off x="2053275" y="3906550"/>
            <a:ext cx="5037600" cy="54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Profesor: Luis Alberto Salazar Mariños</a:t>
            </a:r>
            <a:endParaRPr/>
          </a:p>
        </p:txBody>
      </p:sp>
      <p:sp>
        <p:nvSpPr>
          <p:cNvPr id="326" name="Google Shape;326;p27"/>
          <p:cNvSpPr txBox="1"/>
          <p:nvPr/>
        </p:nvSpPr>
        <p:spPr>
          <a:xfrm>
            <a:off x="86875" y="173775"/>
            <a:ext cx="5795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accent3"/>
                </a:solidFill>
                <a:latin typeface="Montserrat"/>
                <a:ea typeface="Montserrat"/>
                <a:cs typeface="Montserrat"/>
                <a:sym typeface="Montserrat"/>
              </a:rPr>
              <a:t>GESTIÓN</a:t>
            </a:r>
            <a:r>
              <a:rPr lang="en" sz="2100">
                <a:solidFill>
                  <a:schemeClr val="accent3"/>
                </a:solidFill>
                <a:latin typeface="Montserrat"/>
                <a:ea typeface="Montserrat"/>
                <a:cs typeface="Montserrat"/>
                <a:sym typeface="Montserrat"/>
              </a:rPr>
              <a:t> DE LA CONFIGURACIÓN Y MANTENIMIENTO</a:t>
            </a:r>
            <a:endParaRPr sz="2100">
              <a:solidFill>
                <a:schemeClr val="accent3"/>
              </a:solidFill>
              <a:latin typeface="Montserrat"/>
              <a:ea typeface="Montserrat"/>
              <a:cs typeface="Montserrat"/>
              <a:sym typeface="Montserrat"/>
            </a:endParaRPr>
          </a:p>
        </p:txBody>
      </p:sp>
      <p:grpSp>
        <p:nvGrpSpPr>
          <p:cNvPr id="327" name="Google Shape;327;p27"/>
          <p:cNvGrpSpPr/>
          <p:nvPr/>
        </p:nvGrpSpPr>
        <p:grpSpPr>
          <a:xfrm>
            <a:off x="2250265" y="1418200"/>
            <a:ext cx="2627032" cy="1596749"/>
            <a:chOff x="1865294" y="1271427"/>
            <a:chExt cx="3067529" cy="1497186"/>
          </a:xfrm>
        </p:grpSpPr>
        <p:sp>
          <p:nvSpPr>
            <p:cNvPr id="328" name="Google Shape;328;p2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4361045" y="1271427"/>
              <a:ext cx="571778" cy="508863"/>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6"/>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b="1"/>
          </a:p>
        </p:txBody>
      </p:sp>
      <p:pic>
        <p:nvPicPr>
          <p:cNvPr id="393" name="Google Shape;393;p36"/>
          <p:cNvPicPr preferRelativeResize="0"/>
          <p:nvPr/>
        </p:nvPicPr>
        <p:blipFill rotWithShape="1">
          <a:blip r:embed="rId3">
            <a:alphaModFix/>
          </a:blip>
          <a:srcRect b="24379" l="0" r="0" t="0"/>
          <a:stretch/>
        </p:blipFill>
        <p:spPr>
          <a:xfrm>
            <a:off x="1520200" y="819200"/>
            <a:ext cx="6103598" cy="3851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7"/>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b="1"/>
          </a:p>
        </p:txBody>
      </p:sp>
      <p:pic>
        <p:nvPicPr>
          <p:cNvPr id="399" name="Google Shape;399;p37"/>
          <p:cNvPicPr preferRelativeResize="0"/>
          <p:nvPr/>
        </p:nvPicPr>
        <p:blipFill>
          <a:blip r:embed="rId3">
            <a:alphaModFix/>
          </a:blip>
          <a:stretch>
            <a:fillRect/>
          </a:stretch>
        </p:blipFill>
        <p:spPr>
          <a:xfrm>
            <a:off x="960425" y="897425"/>
            <a:ext cx="3140474" cy="3571700"/>
          </a:xfrm>
          <a:prstGeom prst="rect">
            <a:avLst/>
          </a:prstGeom>
          <a:noFill/>
          <a:ln>
            <a:noFill/>
          </a:ln>
        </p:spPr>
      </p:pic>
      <p:pic>
        <p:nvPicPr>
          <p:cNvPr id="400" name="Google Shape;400;p37"/>
          <p:cNvPicPr preferRelativeResize="0"/>
          <p:nvPr/>
        </p:nvPicPr>
        <p:blipFill>
          <a:blip r:embed="rId4">
            <a:alphaModFix/>
          </a:blip>
          <a:stretch>
            <a:fillRect/>
          </a:stretch>
        </p:blipFill>
        <p:spPr>
          <a:xfrm>
            <a:off x="5083845" y="785899"/>
            <a:ext cx="2808155" cy="3571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8"/>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b="1"/>
          </a:p>
        </p:txBody>
      </p:sp>
      <p:pic>
        <p:nvPicPr>
          <p:cNvPr id="406" name="Google Shape;406;p38"/>
          <p:cNvPicPr preferRelativeResize="0"/>
          <p:nvPr/>
        </p:nvPicPr>
        <p:blipFill>
          <a:blip r:embed="rId3">
            <a:alphaModFix/>
          </a:blip>
          <a:stretch>
            <a:fillRect/>
          </a:stretch>
        </p:blipFill>
        <p:spPr>
          <a:xfrm>
            <a:off x="265350" y="1305775"/>
            <a:ext cx="3619576" cy="1587451"/>
          </a:xfrm>
          <a:prstGeom prst="rect">
            <a:avLst/>
          </a:prstGeom>
          <a:noFill/>
          <a:ln>
            <a:noFill/>
          </a:ln>
        </p:spPr>
      </p:pic>
      <p:pic>
        <p:nvPicPr>
          <p:cNvPr id="407" name="Google Shape;407;p38"/>
          <p:cNvPicPr preferRelativeResize="0"/>
          <p:nvPr/>
        </p:nvPicPr>
        <p:blipFill>
          <a:blip r:embed="rId4">
            <a:alphaModFix/>
          </a:blip>
          <a:stretch>
            <a:fillRect/>
          </a:stretch>
        </p:blipFill>
        <p:spPr>
          <a:xfrm>
            <a:off x="4126975" y="1210200"/>
            <a:ext cx="4864598" cy="2865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9"/>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b="1"/>
          </a:p>
        </p:txBody>
      </p:sp>
      <p:pic>
        <p:nvPicPr>
          <p:cNvPr id="413" name="Google Shape;413;p39"/>
          <p:cNvPicPr preferRelativeResize="0"/>
          <p:nvPr/>
        </p:nvPicPr>
        <p:blipFill>
          <a:blip r:embed="rId3">
            <a:alphaModFix/>
          </a:blip>
          <a:stretch>
            <a:fillRect/>
          </a:stretch>
        </p:blipFill>
        <p:spPr>
          <a:xfrm>
            <a:off x="1296925" y="767100"/>
            <a:ext cx="6550173" cy="2113875"/>
          </a:xfrm>
          <a:prstGeom prst="rect">
            <a:avLst/>
          </a:prstGeom>
          <a:noFill/>
          <a:ln>
            <a:noFill/>
          </a:ln>
        </p:spPr>
      </p:pic>
      <p:pic>
        <p:nvPicPr>
          <p:cNvPr id="414" name="Google Shape;414;p39"/>
          <p:cNvPicPr preferRelativeResize="0"/>
          <p:nvPr/>
        </p:nvPicPr>
        <p:blipFill>
          <a:blip r:embed="rId4">
            <a:alphaModFix/>
          </a:blip>
          <a:stretch>
            <a:fillRect/>
          </a:stretch>
        </p:blipFill>
        <p:spPr>
          <a:xfrm>
            <a:off x="1232725" y="3085525"/>
            <a:ext cx="6678573" cy="1715048"/>
          </a:xfrm>
          <a:prstGeom prst="rect">
            <a:avLst/>
          </a:prstGeom>
          <a:noFill/>
          <a:ln>
            <a:noFill/>
          </a:ln>
        </p:spPr>
      </p:pic>
      <p:pic>
        <p:nvPicPr>
          <p:cNvPr id="415" name="Google Shape;415;p39"/>
          <p:cNvPicPr preferRelativeResize="0"/>
          <p:nvPr/>
        </p:nvPicPr>
        <p:blipFill>
          <a:blip r:embed="rId5">
            <a:alphaModFix/>
          </a:blip>
          <a:stretch>
            <a:fillRect/>
          </a:stretch>
        </p:blipFill>
        <p:spPr>
          <a:xfrm>
            <a:off x="2676025" y="2116038"/>
            <a:ext cx="465675" cy="181325"/>
          </a:xfrm>
          <a:prstGeom prst="rect">
            <a:avLst/>
          </a:prstGeom>
          <a:noFill/>
          <a:ln>
            <a:noFill/>
          </a:ln>
        </p:spPr>
      </p:pic>
      <p:pic>
        <p:nvPicPr>
          <p:cNvPr id="416" name="Google Shape;416;p39"/>
          <p:cNvPicPr preferRelativeResize="0"/>
          <p:nvPr/>
        </p:nvPicPr>
        <p:blipFill>
          <a:blip r:embed="rId6">
            <a:alphaModFix/>
          </a:blip>
          <a:stretch>
            <a:fillRect/>
          </a:stretch>
        </p:blipFill>
        <p:spPr>
          <a:xfrm>
            <a:off x="3709950" y="2146125"/>
            <a:ext cx="868825" cy="121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0"/>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b="1"/>
          </a:p>
        </p:txBody>
      </p:sp>
      <p:pic>
        <p:nvPicPr>
          <p:cNvPr id="422" name="Google Shape;422;p40"/>
          <p:cNvPicPr preferRelativeResize="0"/>
          <p:nvPr/>
        </p:nvPicPr>
        <p:blipFill>
          <a:blip r:embed="rId3">
            <a:alphaModFix/>
          </a:blip>
          <a:stretch>
            <a:fillRect/>
          </a:stretch>
        </p:blipFill>
        <p:spPr>
          <a:xfrm>
            <a:off x="240200" y="1247476"/>
            <a:ext cx="4228481" cy="2333075"/>
          </a:xfrm>
          <a:prstGeom prst="rect">
            <a:avLst/>
          </a:prstGeom>
          <a:noFill/>
          <a:ln>
            <a:noFill/>
          </a:ln>
        </p:spPr>
      </p:pic>
      <p:pic>
        <p:nvPicPr>
          <p:cNvPr id="423" name="Google Shape;423;p40"/>
          <p:cNvPicPr preferRelativeResize="0"/>
          <p:nvPr/>
        </p:nvPicPr>
        <p:blipFill>
          <a:blip r:embed="rId4">
            <a:alphaModFix/>
          </a:blip>
          <a:stretch>
            <a:fillRect/>
          </a:stretch>
        </p:blipFill>
        <p:spPr>
          <a:xfrm>
            <a:off x="4623173" y="1247475"/>
            <a:ext cx="4264977" cy="2333074"/>
          </a:xfrm>
          <a:prstGeom prst="rect">
            <a:avLst/>
          </a:prstGeom>
          <a:noFill/>
          <a:ln>
            <a:noFill/>
          </a:ln>
        </p:spPr>
      </p:pic>
      <p:sp>
        <p:nvSpPr>
          <p:cNvPr id="424" name="Google Shape;424;p40"/>
          <p:cNvSpPr txBox="1"/>
          <p:nvPr/>
        </p:nvSpPr>
        <p:spPr>
          <a:xfrm>
            <a:off x="2702075" y="3866325"/>
            <a:ext cx="3892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Lista  </a:t>
            </a:r>
            <a:r>
              <a:rPr lang="en" sz="1100">
                <a:solidFill>
                  <a:schemeClr val="accent3"/>
                </a:solidFill>
                <a:latin typeface="Montserrat"/>
                <a:ea typeface="Montserrat"/>
                <a:cs typeface="Montserrat"/>
                <a:sym typeface="Montserrat"/>
              </a:rPr>
              <a:t>y registro de ítems  </a:t>
            </a:r>
            <a:r>
              <a:rPr lang="en" sz="1100">
                <a:solidFill>
                  <a:schemeClr val="accent3"/>
                </a:solidFill>
                <a:latin typeface="Montserrat"/>
                <a:ea typeface="Montserrat"/>
                <a:cs typeface="Montserrat"/>
                <a:sym typeface="Montserrat"/>
              </a:rPr>
              <a:t>en el </a:t>
            </a:r>
            <a:r>
              <a:rPr lang="en" sz="1100">
                <a:solidFill>
                  <a:schemeClr val="accent3"/>
                </a:solidFill>
                <a:latin typeface="Montserrat"/>
                <a:ea typeface="Montserrat"/>
                <a:cs typeface="Montserrat"/>
                <a:sym typeface="Montserrat"/>
              </a:rPr>
              <a:t>catálogo</a:t>
            </a:r>
            <a:r>
              <a:rPr lang="en" sz="1100">
                <a:solidFill>
                  <a:schemeClr val="accent3"/>
                </a:solidFill>
                <a:latin typeface="Montserrat"/>
                <a:ea typeface="Montserrat"/>
                <a:cs typeface="Montserrat"/>
                <a:sym typeface="Montserrat"/>
              </a:rPr>
              <a:t> de productos</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1"/>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a:p>
        </p:txBody>
      </p:sp>
      <p:pic>
        <p:nvPicPr>
          <p:cNvPr id="430" name="Google Shape;430;p41"/>
          <p:cNvPicPr preferRelativeResize="0"/>
          <p:nvPr/>
        </p:nvPicPr>
        <p:blipFill>
          <a:blip r:embed="rId3">
            <a:alphaModFix/>
          </a:blip>
          <a:stretch>
            <a:fillRect/>
          </a:stretch>
        </p:blipFill>
        <p:spPr>
          <a:xfrm>
            <a:off x="194525" y="1401350"/>
            <a:ext cx="4235751" cy="2412851"/>
          </a:xfrm>
          <a:prstGeom prst="rect">
            <a:avLst/>
          </a:prstGeom>
          <a:noFill/>
          <a:ln>
            <a:noFill/>
          </a:ln>
        </p:spPr>
      </p:pic>
      <p:pic>
        <p:nvPicPr>
          <p:cNvPr id="431" name="Google Shape;431;p41"/>
          <p:cNvPicPr preferRelativeResize="0"/>
          <p:nvPr/>
        </p:nvPicPr>
        <p:blipFill>
          <a:blip r:embed="rId4">
            <a:alphaModFix/>
          </a:blip>
          <a:stretch>
            <a:fillRect/>
          </a:stretch>
        </p:blipFill>
        <p:spPr>
          <a:xfrm>
            <a:off x="4743620" y="1401350"/>
            <a:ext cx="4179291" cy="2412850"/>
          </a:xfrm>
          <a:prstGeom prst="rect">
            <a:avLst/>
          </a:prstGeom>
          <a:noFill/>
          <a:ln>
            <a:noFill/>
          </a:ln>
        </p:spPr>
      </p:pic>
      <p:sp>
        <p:nvSpPr>
          <p:cNvPr id="432" name="Google Shape;432;p41"/>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Eliminar </a:t>
            </a:r>
            <a:r>
              <a:rPr lang="en" sz="1100">
                <a:solidFill>
                  <a:schemeClr val="accent3"/>
                </a:solidFill>
                <a:latin typeface="Montserrat"/>
                <a:ea typeface="Montserrat"/>
                <a:cs typeface="Montserrat"/>
                <a:sym typeface="Montserrat"/>
              </a:rPr>
              <a:t>ítems</a:t>
            </a:r>
            <a:r>
              <a:rPr lang="en" sz="1100">
                <a:solidFill>
                  <a:schemeClr val="accent3"/>
                </a:solidFill>
                <a:latin typeface="Montserrat"/>
                <a:ea typeface="Montserrat"/>
                <a:cs typeface="Montserrat"/>
                <a:sym typeface="Montserrat"/>
              </a:rPr>
              <a:t> del </a:t>
            </a:r>
            <a:r>
              <a:rPr lang="en" sz="1100">
                <a:solidFill>
                  <a:schemeClr val="accent3"/>
                </a:solidFill>
                <a:latin typeface="Montserrat"/>
                <a:ea typeface="Montserrat"/>
                <a:cs typeface="Montserrat"/>
                <a:sym typeface="Montserrat"/>
              </a:rPr>
              <a:t>catálogo</a:t>
            </a:r>
            <a:r>
              <a:rPr lang="en" sz="1100">
                <a:solidFill>
                  <a:schemeClr val="accent3"/>
                </a:solidFill>
                <a:latin typeface="Montserrat"/>
                <a:ea typeface="Montserrat"/>
                <a:cs typeface="Montserrat"/>
                <a:sym typeface="Montserrat"/>
              </a:rPr>
              <a:t> y CRUD de categorías</a:t>
            </a:r>
            <a:endParaRPr sz="11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2"/>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a:p>
        </p:txBody>
      </p:sp>
      <p:pic>
        <p:nvPicPr>
          <p:cNvPr id="438" name="Google Shape;438;p42"/>
          <p:cNvPicPr preferRelativeResize="0"/>
          <p:nvPr/>
        </p:nvPicPr>
        <p:blipFill>
          <a:blip r:embed="rId3">
            <a:alphaModFix/>
          </a:blip>
          <a:stretch>
            <a:fillRect/>
          </a:stretch>
        </p:blipFill>
        <p:spPr>
          <a:xfrm>
            <a:off x="241300" y="1227563"/>
            <a:ext cx="4111127" cy="2378126"/>
          </a:xfrm>
          <a:prstGeom prst="rect">
            <a:avLst/>
          </a:prstGeom>
          <a:noFill/>
          <a:ln>
            <a:noFill/>
          </a:ln>
        </p:spPr>
      </p:pic>
      <p:pic>
        <p:nvPicPr>
          <p:cNvPr id="439" name="Google Shape;439;p42"/>
          <p:cNvPicPr preferRelativeResize="0"/>
          <p:nvPr/>
        </p:nvPicPr>
        <p:blipFill>
          <a:blip r:embed="rId4">
            <a:alphaModFix/>
          </a:blip>
          <a:stretch>
            <a:fillRect/>
          </a:stretch>
        </p:blipFill>
        <p:spPr>
          <a:xfrm>
            <a:off x="4580225" y="1069038"/>
            <a:ext cx="4281875" cy="2695150"/>
          </a:xfrm>
          <a:prstGeom prst="rect">
            <a:avLst/>
          </a:prstGeom>
          <a:noFill/>
          <a:ln>
            <a:noFill/>
          </a:ln>
        </p:spPr>
      </p:pic>
      <p:sp>
        <p:nvSpPr>
          <p:cNvPr id="440" name="Google Shape;440;p42"/>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Interfaz carrito y checkout del sistema</a:t>
            </a:r>
            <a:endParaRPr sz="11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3"/>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a:p>
        </p:txBody>
      </p:sp>
      <p:pic>
        <p:nvPicPr>
          <p:cNvPr id="446" name="Google Shape;446;p43"/>
          <p:cNvPicPr preferRelativeResize="0"/>
          <p:nvPr/>
        </p:nvPicPr>
        <p:blipFill>
          <a:blip r:embed="rId3">
            <a:alphaModFix/>
          </a:blip>
          <a:stretch>
            <a:fillRect/>
          </a:stretch>
        </p:blipFill>
        <p:spPr>
          <a:xfrm>
            <a:off x="447800" y="1327125"/>
            <a:ext cx="4153726" cy="2382799"/>
          </a:xfrm>
          <a:prstGeom prst="rect">
            <a:avLst/>
          </a:prstGeom>
          <a:noFill/>
          <a:ln>
            <a:noFill/>
          </a:ln>
        </p:spPr>
      </p:pic>
      <p:pic>
        <p:nvPicPr>
          <p:cNvPr id="447" name="Google Shape;447;p43"/>
          <p:cNvPicPr preferRelativeResize="0"/>
          <p:nvPr/>
        </p:nvPicPr>
        <p:blipFill>
          <a:blip r:embed="rId4">
            <a:alphaModFix/>
          </a:blip>
          <a:stretch>
            <a:fillRect/>
          </a:stretch>
        </p:blipFill>
        <p:spPr>
          <a:xfrm>
            <a:off x="4842200" y="1264313"/>
            <a:ext cx="3697600" cy="2508424"/>
          </a:xfrm>
          <a:prstGeom prst="rect">
            <a:avLst/>
          </a:prstGeom>
          <a:noFill/>
          <a:ln>
            <a:noFill/>
          </a:ln>
        </p:spPr>
      </p:pic>
      <p:sp>
        <p:nvSpPr>
          <p:cNvPr id="448" name="Google Shape;448;p43"/>
          <p:cNvSpPr txBox="1"/>
          <p:nvPr/>
        </p:nvSpPr>
        <p:spPr>
          <a:xfrm>
            <a:off x="2702075" y="4066150"/>
            <a:ext cx="3736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Lista de compras y detalle de la compra en el sistema</a:t>
            </a:r>
            <a:endParaRPr sz="11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4"/>
          <p:cNvSpPr txBox="1"/>
          <p:nvPr>
            <p:ph type="title"/>
          </p:nvPr>
        </p:nvSpPr>
        <p:spPr>
          <a:xfrm>
            <a:off x="1996950" y="28752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Prototipos</a:t>
            </a:r>
            <a:endParaRPr/>
          </a:p>
        </p:txBody>
      </p:sp>
      <p:pic>
        <p:nvPicPr>
          <p:cNvPr id="454" name="Google Shape;454;p44"/>
          <p:cNvPicPr preferRelativeResize="0"/>
          <p:nvPr/>
        </p:nvPicPr>
        <p:blipFill>
          <a:blip r:embed="rId3">
            <a:alphaModFix/>
          </a:blip>
          <a:stretch>
            <a:fillRect/>
          </a:stretch>
        </p:blipFill>
        <p:spPr>
          <a:xfrm>
            <a:off x="317045" y="1330950"/>
            <a:ext cx="4120677" cy="2447599"/>
          </a:xfrm>
          <a:prstGeom prst="rect">
            <a:avLst/>
          </a:prstGeom>
          <a:noFill/>
          <a:ln>
            <a:noFill/>
          </a:ln>
        </p:spPr>
      </p:pic>
      <p:pic>
        <p:nvPicPr>
          <p:cNvPr id="455" name="Google Shape;455;p44"/>
          <p:cNvPicPr preferRelativeResize="0"/>
          <p:nvPr/>
        </p:nvPicPr>
        <p:blipFill>
          <a:blip r:embed="rId4">
            <a:alphaModFix/>
          </a:blip>
          <a:stretch>
            <a:fillRect/>
          </a:stretch>
        </p:blipFill>
        <p:spPr>
          <a:xfrm>
            <a:off x="4704350" y="1347950"/>
            <a:ext cx="4120674" cy="2413600"/>
          </a:xfrm>
          <a:prstGeom prst="rect">
            <a:avLst/>
          </a:prstGeom>
          <a:noFill/>
          <a:ln>
            <a:noFill/>
          </a:ln>
        </p:spPr>
      </p:pic>
      <p:sp>
        <p:nvSpPr>
          <p:cNvPr id="456" name="Google Shape;456;p44"/>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Login y Registro de un nuevo Usuario </a:t>
            </a:r>
            <a:endParaRPr sz="11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5"/>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5"/>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Organización</a:t>
            </a:r>
            <a:r>
              <a:rPr lang="en" sz="3000"/>
              <a:t> del Proyecto</a:t>
            </a:r>
            <a:endParaRPr sz="2400"/>
          </a:p>
        </p:txBody>
      </p:sp>
      <p:sp>
        <p:nvSpPr>
          <p:cNvPr id="463" name="Google Shape;463;p45"/>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8"/>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5200"/>
              <a:buFont typeface="Arial"/>
              <a:buNone/>
            </a:pPr>
            <a:r>
              <a:rPr lang="en" sz="2400"/>
              <a:t>¿E-TRUEGAME está transformando el comercio de los videojuegos?</a:t>
            </a:r>
            <a:endParaRPr/>
          </a:p>
        </p:txBody>
      </p:sp>
      <p:sp>
        <p:nvSpPr>
          <p:cNvPr id="337" name="Google Shape;337;p28"/>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6"/>
          <p:cNvSpPr txBox="1"/>
          <p:nvPr>
            <p:ph type="title"/>
          </p:nvPr>
        </p:nvSpPr>
        <p:spPr>
          <a:xfrm>
            <a:off x="1996950" y="54810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Organización</a:t>
            </a:r>
            <a:endParaRPr/>
          </a:p>
        </p:txBody>
      </p:sp>
      <p:graphicFrame>
        <p:nvGraphicFramePr>
          <p:cNvPr id="469" name="Google Shape;469;p46"/>
          <p:cNvGraphicFramePr/>
          <p:nvPr/>
        </p:nvGraphicFramePr>
        <p:xfrm>
          <a:off x="1764275" y="1551925"/>
          <a:ext cx="3000000" cy="3000000"/>
        </p:xfrm>
        <a:graphic>
          <a:graphicData uri="http://schemas.openxmlformats.org/drawingml/2006/table">
            <a:tbl>
              <a:tblPr>
                <a:noFill/>
                <a:tableStyleId>{562543E4-E463-45DE-ADE8-FF7CBDAF31F2}</a:tableStyleId>
              </a:tblPr>
              <a:tblGrid>
                <a:gridCol w="2847975"/>
                <a:gridCol w="2838450"/>
              </a:tblGrid>
              <a:tr h="190500">
                <a:tc>
                  <a:txBody>
                    <a:bodyPr/>
                    <a:lstStyle/>
                    <a:p>
                      <a:pPr indent="0" lvl="0" marL="0" rtl="0" algn="l">
                        <a:lnSpc>
                          <a:spcPct val="115000"/>
                        </a:lnSpc>
                        <a:spcBef>
                          <a:spcPts val="1200"/>
                        </a:spcBef>
                        <a:spcAft>
                          <a:spcPts val="0"/>
                        </a:spcAft>
                        <a:buNone/>
                      </a:pPr>
                      <a:r>
                        <a:rPr lang="en">
                          <a:solidFill>
                            <a:schemeClr val="lt1"/>
                          </a:solidFill>
                        </a:rPr>
                        <a:t>Integrante</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c>
                  <a:txBody>
                    <a:bodyPr/>
                    <a:lstStyle/>
                    <a:p>
                      <a:pPr indent="0" lvl="0" marL="0" rtl="0" algn="l">
                        <a:lnSpc>
                          <a:spcPct val="115000"/>
                        </a:lnSpc>
                        <a:spcBef>
                          <a:spcPts val="1200"/>
                        </a:spcBef>
                        <a:spcAft>
                          <a:spcPts val="0"/>
                        </a:spcAft>
                        <a:buNone/>
                      </a:pPr>
                      <a:r>
                        <a:rPr lang="en">
                          <a:solidFill>
                            <a:schemeClr val="lt1"/>
                          </a:solidFill>
                        </a:rPr>
                        <a:t>Rol</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r>
              <a:tr h="190500">
                <a:tc>
                  <a:txBody>
                    <a:bodyPr/>
                    <a:lstStyle/>
                    <a:p>
                      <a:pPr indent="0" lvl="0" marL="0" rtl="0" algn="l">
                        <a:lnSpc>
                          <a:spcPct val="115000"/>
                        </a:lnSpc>
                        <a:spcBef>
                          <a:spcPts val="1200"/>
                        </a:spcBef>
                        <a:spcAft>
                          <a:spcPts val="0"/>
                        </a:spcAft>
                        <a:buNone/>
                      </a:pPr>
                      <a:r>
                        <a:rPr lang="en">
                          <a:solidFill>
                            <a:schemeClr val="lt1"/>
                          </a:solidFill>
                        </a:rPr>
                        <a:t>Junior Alexis Pajuelo Cieza</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c>
                  <a:txBody>
                    <a:bodyPr/>
                    <a:lstStyle/>
                    <a:p>
                      <a:pPr indent="0" lvl="0" marL="0" rtl="0" algn="l">
                        <a:lnSpc>
                          <a:spcPct val="115000"/>
                        </a:lnSpc>
                        <a:spcBef>
                          <a:spcPts val="1200"/>
                        </a:spcBef>
                        <a:spcAft>
                          <a:spcPts val="0"/>
                        </a:spcAft>
                        <a:buNone/>
                      </a:pPr>
                      <a:r>
                        <a:rPr lang="en">
                          <a:solidFill>
                            <a:schemeClr val="lt1"/>
                          </a:solidFill>
                        </a:rPr>
                        <a:t>Scrum Master</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r>
              <a:tr h="190500">
                <a:tc>
                  <a:txBody>
                    <a:bodyPr/>
                    <a:lstStyle/>
                    <a:p>
                      <a:pPr indent="0" lvl="0" marL="0" rtl="0" algn="l">
                        <a:lnSpc>
                          <a:spcPct val="115000"/>
                        </a:lnSpc>
                        <a:spcBef>
                          <a:spcPts val="1200"/>
                        </a:spcBef>
                        <a:spcAft>
                          <a:spcPts val="0"/>
                        </a:spcAft>
                        <a:buNone/>
                      </a:pPr>
                      <a:r>
                        <a:rPr lang="en">
                          <a:solidFill>
                            <a:schemeClr val="lt1"/>
                          </a:solidFill>
                        </a:rPr>
                        <a:t>Franz Campos Cruz</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c>
                  <a:txBody>
                    <a:bodyPr/>
                    <a:lstStyle/>
                    <a:p>
                      <a:pPr indent="0" lvl="0" marL="0" rtl="0" algn="l">
                        <a:lnSpc>
                          <a:spcPct val="115000"/>
                        </a:lnSpc>
                        <a:spcBef>
                          <a:spcPts val="1200"/>
                        </a:spcBef>
                        <a:spcAft>
                          <a:spcPts val="0"/>
                        </a:spcAft>
                        <a:buNone/>
                      </a:pPr>
                      <a:r>
                        <a:rPr lang="en">
                          <a:solidFill>
                            <a:schemeClr val="lt1"/>
                          </a:solidFill>
                        </a:rPr>
                        <a:t>Product Owner</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r>
              <a:tr h="190500">
                <a:tc>
                  <a:txBody>
                    <a:bodyPr/>
                    <a:lstStyle/>
                    <a:p>
                      <a:pPr indent="0" lvl="0" marL="0" rtl="0" algn="l">
                        <a:lnSpc>
                          <a:spcPct val="115000"/>
                        </a:lnSpc>
                        <a:spcBef>
                          <a:spcPts val="1200"/>
                        </a:spcBef>
                        <a:spcAft>
                          <a:spcPts val="0"/>
                        </a:spcAft>
                        <a:buNone/>
                      </a:pPr>
                      <a:r>
                        <a:rPr lang="en">
                          <a:solidFill>
                            <a:schemeClr val="lt1"/>
                          </a:solidFill>
                        </a:rPr>
                        <a:t>Victor Aguinaga</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c>
                  <a:txBody>
                    <a:bodyPr/>
                    <a:lstStyle/>
                    <a:p>
                      <a:pPr indent="0" lvl="0" marL="0" rtl="0" algn="l">
                        <a:lnSpc>
                          <a:spcPct val="115000"/>
                        </a:lnSpc>
                        <a:spcBef>
                          <a:spcPts val="1200"/>
                        </a:spcBef>
                        <a:spcAft>
                          <a:spcPts val="0"/>
                        </a:spcAft>
                        <a:buNone/>
                      </a:pPr>
                      <a:r>
                        <a:rPr lang="en">
                          <a:solidFill>
                            <a:schemeClr val="lt1"/>
                          </a:solidFill>
                        </a:rPr>
                        <a:t>Developer</a:t>
                      </a:r>
                      <a:endParaRPr>
                        <a:solidFill>
                          <a:schemeClr val="lt1"/>
                        </a:solidFill>
                      </a:endParaRPr>
                    </a:p>
                  </a:txBody>
                  <a:tcPr marT="91425" marB="91425" marR="68575" marL="68575">
                    <a:lnL cap="flat" cmpd="sng" w="12575">
                      <a:solidFill>
                        <a:schemeClr val="accent4"/>
                      </a:solidFill>
                      <a:prstDash val="solid"/>
                      <a:round/>
                      <a:headEnd len="sm" w="sm" type="none"/>
                      <a:tailEnd len="sm" w="sm" type="none"/>
                    </a:lnL>
                    <a:lnR cap="flat" cmpd="sng" w="12575">
                      <a:solidFill>
                        <a:schemeClr val="accent4"/>
                      </a:solidFill>
                      <a:prstDash val="solid"/>
                      <a:round/>
                      <a:headEnd len="sm" w="sm" type="none"/>
                      <a:tailEnd len="sm" w="sm" type="none"/>
                    </a:lnR>
                    <a:lnT cap="flat" cmpd="sng" w="12575">
                      <a:solidFill>
                        <a:schemeClr val="accent4"/>
                      </a:solidFill>
                      <a:prstDash val="solid"/>
                      <a:round/>
                      <a:headEnd len="sm" w="sm" type="none"/>
                      <a:tailEnd len="sm" w="sm" type="none"/>
                    </a:lnT>
                    <a:lnB cap="flat" cmpd="sng" w="12575">
                      <a:solidFill>
                        <a:schemeClr val="accent4"/>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7"/>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7"/>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Product Backlog</a:t>
            </a:r>
            <a:endParaRPr sz="2400"/>
          </a:p>
        </p:txBody>
      </p:sp>
      <p:sp>
        <p:nvSpPr>
          <p:cNvPr id="476" name="Google Shape;476;p47"/>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graphicFrame>
        <p:nvGraphicFramePr>
          <p:cNvPr id="481" name="Google Shape;481;p48"/>
          <p:cNvGraphicFramePr/>
          <p:nvPr/>
        </p:nvGraphicFramePr>
        <p:xfrm>
          <a:off x="726563" y="689250"/>
          <a:ext cx="3000000" cy="3000000"/>
        </p:xfrm>
        <a:graphic>
          <a:graphicData uri="http://schemas.openxmlformats.org/drawingml/2006/table">
            <a:tbl>
              <a:tblPr>
                <a:noFill/>
                <a:tableStyleId>{562543E4-E463-45DE-ADE8-FF7CBDAF31F2}</a:tableStyleId>
              </a:tblPr>
              <a:tblGrid>
                <a:gridCol w="624900"/>
                <a:gridCol w="1033450"/>
                <a:gridCol w="1778500"/>
                <a:gridCol w="945325"/>
                <a:gridCol w="1770525"/>
                <a:gridCol w="1538175"/>
              </a:tblGrid>
              <a:tr h="207675">
                <a:tc rowSpan="2">
                  <a:txBody>
                    <a:bodyPr/>
                    <a:lstStyle/>
                    <a:p>
                      <a:pPr indent="0" lvl="0" marL="0" rtl="0" algn="ctr">
                        <a:lnSpc>
                          <a:spcPct val="115000"/>
                        </a:lnSpc>
                        <a:spcBef>
                          <a:spcPts val="0"/>
                        </a:spcBef>
                        <a:spcAft>
                          <a:spcPts val="0"/>
                        </a:spcAft>
                        <a:buNone/>
                      </a:pPr>
                      <a:r>
                        <a:rPr lang="en" sz="1000"/>
                        <a:t>Epica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1000"/>
                        <a:t>Identificador de la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1000"/>
                        <a:t>Nombre de la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gridSpan="3">
                  <a:txBody>
                    <a:bodyPr/>
                    <a:lstStyle/>
                    <a:p>
                      <a:pPr indent="0" lvl="0" marL="0" rtl="0" algn="ctr">
                        <a:lnSpc>
                          <a:spcPct val="115000"/>
                        </a:lnSpc>
                        <a:spcBef>
                          <a:spcPts val="0"/>
                        </a:spcBef>
                        <a:spcAft>
                          <a:spcPts val="0"/>
                        </a:spcAft>
                        <a:buNone/>
                      </a:pPr>
                      <a:r>
                        <a:rPr lang="en" sz="1000"/>
                        <a:t>Descripción de la Historia de Usuario</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hMerge="1"/>
                <a:tc hMerge="1"/>
              </a:tr>
              <a:tr h="377600">
                <a:tc vMerge="1"/>
                <a:tc vMerge="1"/>
                <a:tc vMerge="1"/>
                <a:tc>
                  <a:txBody>
                    <a:bodyPr/>
                    <a:lstStyle/>
                    <a:p>
                      <a:pPr indent="0" lvl="0" marL="0" rtl="0" algn="ctr">
                        <a:lnSpc>
                          <a:spcPct val="115000"/>
                        </a:lnSpc>
                        <a:spcBef>
                          <a:spcPts val="0"/>
                        </a:spcBef>
                        <a:spcAft>
                          <a:spcPts val="0"/>
                        </a:spcAft>
                        <a:buNone/>
                      </a:pPr>
                      <a:r>
                        <a:rPr lang="en" sz="1000"/>
                        <a:t>Cómo (rol)</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1000"/>
                        <a:t>Necesito(característica)</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1000"/>
                        <a:t>Para (valor de negociación)</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r>
              <a:tr h="555550">
                <a:tc rowSpan="8">
                  <a:txBody>
                    <a:bodyPr/>
                    <a:lstStyle/>
                    <a:p>
                      <a:pPr indent="0" lvl="0" marL="0" rtl="0" algn="ctr">
                        <a:lnSpc>
                          <a:spcPct val="115000"/>
                        </a:lnSpc>
                        <a:spcBef>
                          <a:spcPts val="0"/>
                        </a:spcBef>
                        <a:spcAft>
                          <a:spcPts val="0"/>
                        </a:spcAft>
                        <a:buNone/>
                      </a:pPr>
                      <a:r>
                        <a:rPr lang="en" sz="1000"/>
                        <a:t>Gestionar los ítems en el sistema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sz="1000"/>
                        <a:t>H001</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el catalogo de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Verificar si estoy interesado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461850">
                <a:tc vMerge="1"/>
                <a:tc>
                  <a:txBody>
                    <a:bodyPr/>
                    <a:lstStyle/>
                    <a:p>
                      <a:pPr indent="0" lvl="0" marL="0" rtl="0" algn="ctr">
                        <a:lnSpc>
                          <a:spcPct val="115000"/>
                        </a:lnSpc>
                        <a:spcBef>
                          <a:spcPts val="0"/>
                        </a:spcBef>
                        <a:spcAft>
                          <a:spcPts val="0"/>
                        </a:spcAft>
                        <a:buNone/>
                      </a:pPr>
                      <a:r>
                        <a:rPr lang="en" sz="1000"/>
                        <a:t>H002</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Registrar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Vender mi ítems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Generar ingresos extras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415000">
                <a:tc vMerge="1"/>
                <a:tc>
                  <a:txBody>
                    <a:bodyPr/>
                    <a:lstStyle/>
                    <a:p>
                      <a:pPr indent="0" lvl="0" marL="0" rtl="0" algn="ctr">
                        <a:lnSpc>
                          <a:spcPct val="115000"/>
                        </a:lnSpc>
                        <a:spcBef>
                          <a:spcPts val="0"/>
                        </a:spcBef>
                        <a:spcAft>
                          <a:spcPts val="0"/>
                        </a:spcAft>
                        <a:buNone/>
                      </a:pPr>
                      <a:r>
                        <a:rPr lang="en" sz="1000"/>
                        <a:t>H003</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los ítems en el carrito de compra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la lista de items en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confirmar los ítems que estoy comprando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8225">
                <a:tc vMerge="1"/>
                <a:tc>
                  <a:txBody>
                    <a:bodyPr/>
                    <a:lstStyle/>
                    <a:p>
                      <a:pPr indent="0" lvl="0" marL="0" rtl="0" algn="ctr">
                        <a:lnSpc>
                          <a:spcPct val="115000"/>
                        </a:lnSpc>
                        <a:spcBef>
                          <a:spcPts val="0"/>
                        </a:spcBef>
                        <a:spcAft>
                          <a:spcPts val="0"/>
                        </a:spcAft>
                        <a:buNone/>
                      </a:pPr>
                      <a:r>
                        <a:rPr lang="en" sz="1000"/>
                        <a:t>H004</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item</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No recibir ofertas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77600">
                <a:tc vMerge="1"/>
                <a:tc>
                  <a:txBody>
                    <a:bodyPr/>
                    <a:lstStyle/>
                    <a:p>
                      <a:pPr indent="0" lvl="0" marL="0" rtl="0" algn="ctr">
                        <a:lnSpc>
                          <a:spcPct val="115000"/>
                        </a:lnSpc>
                        <a:spcBef>
                          <a:spcPts val="0"/>
                        </a:spcBef>
                        <a:spcAft>
                          <a:spcPts val="0"/>
                        </a:spcAft>
                        <a:buNone/>
                      </a:pPr>
                      <a:r>
                        <a:rPr lang="en" sz="1000"/>
                        <a:t>H005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Actualizar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Actualizar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Modificar algunos elementos en el ítem</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8225">
                <a:tc vMerge="1"/>
                <a:tc>
                  <a:txBody>
                    <a:bodyPr/>
                    <a:lstStyle/>
                    <a:p>
                      <a:pPr indent="0" lvl="0" marL="0" rtl="0" algn="ctr">
                        <a:lnSpc>
                          <a:spcPct val="115000"/>
                        </a:lnSpc>
                        <a:spcBef>
                          <a:spcPts val="0"/>
                        </a:spcBef>
                        <a:spcAft>
                          <a:spcPts val="0"/>
                        </a:spcAft>
                        <a:buNone/>
                      </a:pPr>
                      <a:r>
                        <a:rPr lang="en" sz="1000"/>
                        <a:t>H006</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Filtrar ítem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Filtrar mis ítems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los ítems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77600">
                <a:tc vMerge="1"/>
                <a:tc>
                  <a:txBody>
                    <a:bodyPr/>
                    <a:lstStyle/>
                    <a:p>
                      <a:pPr indent="0" lvl="0" marL="0" rtl="0" algn="ctr">
                        <a:lnSpc>
                          <a:spcPct val="115000"/>
                        </a:lnSpc>
                        <a:spcBef>
                          <a:spcPts val="0"/>
                        </a:spcBef>
                        <a:spcAft>
                          <a:spcPts val="0"/>
                        </a:spcAft>
                        <a:buNone/>
                      </a:pPr>
                      <a:r>
                        <a:rPr lang="en" sz="1000"/>
                        <a:t>H007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items en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CCCCCC"/>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mis items de mi carrito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Modificar la lista de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77600">
                <a:tc vMerge="1"/>
                <a:tc>
                  <a:txBody>
                    <a:bodyPr/>
                    <a:lstStyle/>
                    <a:p>
                      <a:pPr indent="0" lvl="0" marL="0" rtl="0" algn="ctr">
                        <a:lnSpc>
                          <a:spcPct val="115000"/>
                        </a:lnSpc>
                        <a:spcBef>
                          <a:spcPts val="0"/>
                        </a:spcBef>
                        <a:spcAft>
                          <a:spcPts val="0"/>
                        </a:spcAft>
                        <a:buNone/>
                      </a:pPr>
                      <a:r>
                        <a:rPr lang="en" sz="1000"/>
                        <a:t>H016</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Servidor de Imágenes para lo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Subir la imagen del ítem al servidor</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para mayor control de las imágenes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graphicFrame>
        <p:nvGraphicFramePr>
          <p:cNvPr id="486" name="Google Shape;486;p49"/>
          <p:cNvGraphicFramePr/>
          <p:nvPr/>
        </p:nvGraphicFramePr>
        <p:xfrm>
          <a:off x="515763" y="435488"/>
          <a:ext cx="3000000" cy="3000000"/>
        </p:xfrm>
        <a:graphic>
          <a:graphicData uri="http://schemas.openxmlformats.org/drawingml/2006/table">
            <a:tbl>
              <a:tblPr>
                <a:noFill/>
                <a:tableStyleId>{562543E4-E463-45DE-ADE8-FF7CBDAF31F2}</a:tableStyleId>
              </a:tblPr>
              <a:tblGrid>
                <a:gridCol w="659125"/>
                <a:gridCol w="1090150"/>
                <a:gridCol w="1875975"/>
                <a:gridCol w="997175"/>
                <a:gridCol w="1867550"/>
                <a:gridCol w="1622500"/>
              </a:tblGrid>
              <a:tr h="358825">
                <a:tc rowSpan="2">
                  <a:txBody>
                    <a:bodyPr/>
                    <a:lstStyle/>
                    <a:p>
                      <a:pPr indent="0" lvl="0" marL="0" rtl="0" algn="ctr">
                        <a:lnSpc>
                          <a:spcPct val="115000"/>
                        </a:lnSpc>
                        <a:spcBef>
                          <a:spcPts val="0"/>
                        </a:spcBef>
                        <a:spcAft>
                          <a:spcPts val="0"/>
                        </a:spcAft>
                        <a:buNone/>
                      </a:pPr>
                      <a:r>
                        <a:rPr lang="en" sz="900"/>
                        <a:t>Epica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900"/>
                        <a:t>Identificador de la Historia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900"/>
                        <a:t>Nombre de la Historia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gridSpan="3">
                  <a:txBody>
                    <a:bodyPr/>
                    <a:lstStyle/>
                    <a:p>
                      <a:pPr indent="0" lvl="0" marL="0" rtl="0" algn="ctr">
                        <a:lnSpc>
                          <a:spcPct val="115000"/>
                        </a:lnSpc>
                        <a:spcBef>
                          <a:spcPts val="0"/>
                        </a:spcBef>
                        <a:spcAft>
                          <a:spcPts val="0"/>
                        </a:spcAft>
                        <a:buNone/>
                      </a:pPr>
                      <a:r>
                        <a:rPr lang="en" sz="900"/>
                        <a:t>Descripción de la Historia de Usuario</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hMerge="1"/>
                <a:tc hMerge="1"/>
              </a:tr>
              <a:tr h="358825">
                <a:tc vMerge="1"/>
                <a:tc vMerge="1"/>
                <a:tc vMerge="1"/>
                <a:tc>
                  <a:txBody>
                    <a:bodyPr/>
                    <a:lstStyle/>
                    <a:p>
                      <a:pPr indent="0" lvl="0" marL="0" rtl="0" algn="ctr">
                        <a:lnSpc>
                          <a:spcPct val="115000"/>
                        </a:lnSpc>
                        <a:spcBef>
                          <a:spcPts val="0"/>
                        </a:spcBef>
                        <a:spcAft>
                          <a:spcPts val="0"/>
                        </a:spcAft>
                        <a:buNone/>
                      </a:pPr>
                      <a:r>
                        <a:rPr lang="en" sz="900"/>
                        <a:t>Cómo (rol)</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900"/>
                        <a:t>Necesito(característica)</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900"/>
                        <a:t>Para (valor de negociación)</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r>
              <a:tr h="760850">
                <a:tc>
                  <a:txBody>
                    <a:bodyPr/>
                    <a:lstStyle/>
                    <a:p>
                      <a:pPr indent="0" lvl="0" marL="0" rtl="0" algn="ctr">
                        <a:lnSpc>
                          <a:spcPct val="115000"/>
                        </a:lnSpc>
                        <a:spcBef>
                          <a:spcPts val="0"/>
                        </a:spcBef>
                        <a:spcAft>
                          <a:spcPts val="0"/>
                        </a:spcAft>
                        <a:buNone/>
                      </a:pPr>
                      <a:r>
                        <a:rPr lang="en" sz="900"/>
                        <a:t>Gestionar  categorías </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sz="900"/>
                        <a:t>H015</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CRUD Categoría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Administrador</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Realizar los 4 métodos CRUD</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Tener un mayor sentido y orden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641200">
                <a:tc>
                  <a:txBody>
                    <a:bodyPr/>
                    <a:lstStyle/>
                    <a:p>
                      <a:pPr indent="0" lvl="0" marL="0" rtl="0" algn="ctr">
                        <a:lnSpc>
                          <a:spcPct val="115000"/>
                        </a:lnSpc>
                        <a:spcBef>
                          <a:spcPts val="0"/>
                        </a:spcBef>
                        <a:spcAft>
                          <a:spcPts val="0"/>
                        </a:spcAft>
                        <a:buNone/>
                      </a:pPr>
                      <a:r>
                        <a:rPr lang="en" sz="900"/>
                        <a:t>Gestionar usuarios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sz="900"/>
                        <a:t>H008</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nuevos usuarios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Registrarme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Publicar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439425">
                <a:tc>
                  <a:txBody>
                    <a:bodyPr/>
                    <a:lstStyle/>
                    <a:p>
                      <a:pPr indent="0" lvl="0" marL="0" rtl="0" algn="ctr">
                        <a:lnSpc>
                          <a:spcPct val="115000"/>
                        </a:lnSpc>
                        <a:spcBef>
                          <a:spcPts val="0"/>
                        </a:spcBef>
                        <a:spcAft>
                          <a:spcPts val="0"/>
                        </a:spcAft>
                        <a:buNone/>
                      </a:pPr>
                      <a:r>
                        <a:rPr lang="en" sz="900"/>
                        <a:t>Acceder al sistema</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sz="900"/>
                        <a:t>H009</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Login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iniciar sesión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Verificar el estado de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410975">
                <a:tc rowSpan="5">
                  <a:txBody>
                    <a:bodyPr/>
                    <a:lstStyle/>
                    <a:p>
                      <a:pPr indent="0" lvl="0" marL="0" rtl="0" algn="ctr">
                        <a:lnSpc>
                          <a:spcPct val="115000"/>
                        </a:lnSpc>
                        <a:spcBef>
                          <a:spcPts val="0"/>
                        </a:spcBef>
                        <a:spcAft>
                          <a:spcPts val="0"/>
                        </a:spcAft>
                        <a:buNone/>
                      </a:pPr>
                      <a:r>
                        <a:rPr lang="en" sz="900"/>
                        <a:t>Gestionar compras </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sz="900"/>
                        <a:t>H010</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Tener mayor información sobre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3375">
                <a:tc vMerge="1"/>
                <a:tc>
                  <a:txBody>
                    <a:bodyPr/>
                    <a:lstStyle/>
                    <a:p>
                      <a:pPr indent="0" lvl="0" marL="0" rtl="0" algn="ctr">
                        <a:lnSpc>
                          <a:spcPct val="115000"/>
                        </a:lnSpc>
                        <a:spcBef>
                          <a:spcPts val="0"/>
                        </a:spcBef>
                        <a:spcAft>
                          <a:spcPts val="0"/>
                        </a:spcAft>
                        <a:buNone/>
                      </a:pPr>
                      <a:r>
                        <a:rPr lang="en" sz="900"/>
                        <a:t>H011</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resumen de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el resumen de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Corroborar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23775">
                <a:tc vMerge="1"/>
                <a:tc>
                  <a:txBody>
                    <a:bodyPr/>
                    <a:lstStyle/>
                    <a:p>
                      <a:pPr indent="0" lvl="0" marL="0" rtl="0" algn="ctr">
                        <a:lnSpc>
                          <a:spcPct val="115000"/>
                        </a:lnSpc>
                        <a:spcBef>
                          <a:spcPts val="0"/>
                        </a:spcBef>
                        <a:spcAft>
                          <a:spcPts val="0"/>
                        </a:spcAft>
                        <a:buNone/>
                      </a:pPr>
                      <a:r>
                        <a:rPr lang="en" sz="900"/>
                        <a:t>H012</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Adquirir un ítem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211875">
                <a:tc vMerge="1"/>
                <a:tc>
                  <a:txBody>
                    <a:bodyPr/>
                    <a:lstStyle/>
                    <a:p>
                      <a:pPr indent="0" lvl="0" marL="0" rtl="0" algn="ctr">
                        <a:lnSpc>
                          <a:spcPct val="115000"/>
                        </a:lnSpc>
                        <a:spcBef>
                          <a:spcPts val="0"/>
                        </a:spcBef>
                        <a:spcAft>
                          <a:spcPts val="0"/>
                        </a:spcAft>
                        <a:buNone/>
                      </a:pPr>
                      <a:r>
                        <a:rPr lang="en" sz="900"/>
                        <a:t>H013</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estado ítems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Ver su estado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3375">
                <a:tc vMerge="1"/>
                <a:tc>
                  <a:txBody>
                    <a:bodyPr/>
                    <a:lstStyle/>
                    <a:p>
                      <a:pPr indent="0" lvl="0" marL="0" rtl="0" algn="ctr">
                        <a:lnSpc>
                          <a:spcPct val="115000"/>
                        </a:lnSpc>
                        <a:spcBef>
                          <a:spcPts val="0"/>
                        </a:spcBef>
                        <a:spcAft>
                          <a:spcPts val="0"/>
                        </a:spcAft>
                        <a:buNone/>
                      </a:pPr>
                      <a:r>
                        <a:rPr lang="en" sz="900"/>
                        <a:t>H014</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dirección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direccion a través de google maps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Mejor flujo de dato de mi información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50"/>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0"/>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Criterios de </a:t>
            </a:r>
            <a:r>
              <a:rPr lang="en" sz="3000"/>
              <a:t>Aceptación</a:t>
            </a:r>
            <a:endParaRPr sz="2400"/>
          </a:p>
        </p:txBody>
      </p:sp>
      <p:sp>
        <p:nvSpPr>
          <p:cNvPr id="493" name="Google Shape;493;p50"/>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1"/>
          <p:cNvSpPr txBox="1"/>
          <p:nvPr>
            <p:ph type="title"/>
          </p:nvPr>
        </p:nvSpPr>
        <p:spPr>
          <a:xfrm>
            <a:off x="1996950" y="2875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CRITERIOS DE ACEPTACIÓN</a:t>
            </a:r>
            <a:endParaRPr b="1"/>
          </a:p>
        </p:txBody>
      </p:sp>
      <p:pic>
        <p:nvPicPr>
          <p:cNvPr id="499" name="Google Shape;499;p51"/>
          <p:cNvPicPr preferRelativeResize="0"/>
          <p:nvPr/>
        </p:nvPicPr>
        <p:blipFill>
          <a:blip r:embed="rId3">
            <a:alphaModFix/>
          </a:blip>
          <a:stretch>
            <a:fillRect/>
          </a:stretch>
        </p:blipFill>
        <p:spPr>
          <a:xfrm>
            <a:off x="240200" y="1247476"/>
            <a:ext cx="4228481" cy="2333075"/>
          </a:xfrm>
          <a:prstGeom prst="rect">
            <a:avLst/>
          </a:prstGeom>
          <a:noFill/>
          <a:ln>
            <a:noFill/>
          </a:ln>
        </p:spPr>
      </p:pic>
      <p:pic>
        <p:nvPicPr>
          <p:cNvPr id="500" name="Google Shape;500;p51"/>
          <p:cNvPicPr preferRelativeResize="0"/>
          <p:nvPr/>
        </p:nvPicPr>
        <p:blipFill>
          <a:blip r:embed="rId4">
            <a:alphaModFix/>
          </a:blip>
          <a:stretch>
            <a:fillRect/>
          </a:stretch>
        </p:blipFill>
        <p:spPr>
          <a:xfrm>
            <a:off x="4623173" y="1247475"/>
            <a:ext cx="4264977" cy="2333074"/>
          </a:xfrm>
          <a:prstGeom prst="rect">
            <a:avLst/>
          </a:prstGeom>
          <a:noFill/>
          <a:ln>
            <a:noFill/>
          </a:ln>
        </p:spPr>
      </p:pic>
      <p:sp>
        <p:nvSpPr>
          <p:cNvPr id="501" name="Google Shape;501;p51"/>
          <p:cNvSpPr txBox="1"/>
          <p:nvPr/>
        </p:nvSpPr>
        <p:spPr>
          <a:xfrm>
            <a:off x="2702075" y="3866325"/>
            <a:ext cx="3892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Lista  y registro de ítems  en el catálogo de productos</a:t>
            </a:r>
            <a:endParaRPr sz="11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52"/>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CRITERIOS DE ACEPTACIÓN</a:t>
            </a:r>
            <a:endParaRPr/>
          </a:p>
        </p:txBody>
      </p:sp>
      <p:pic>
        <p:nvPicPr>
          <p:cNvPr id="507" name="Google Shape;507;p52"/>
          <p:cNvPicPr preferRelativeResize="0"/>
          <p:nvPr/>
        </p:nvPicPr>
        <p:blipFill>
          <a:blip r:embed="rId3">
            <a:alphaModFix/>
          </a:blip>
          <a:stretch>
            <a:fillRect/>
          </a:stretch>
        </p:blipFill>
        <p:spPr>
          <a:xfrm>
            <a:off x="194525" y="1401350"/>
            <a:ext cx="4235751" cy="2412851"/>
          </a:xfrm>
          <a:prstGeom prst="rect">
            <a:avLst/>
          </a:prstGeom>
          <a:noFill/>
          <a:ln>
            <a:noFill/>
          </a:ln>
        </p:spPr>
      </p:pic>
      <p:pic>
        <p:nvPicPr>
          <p:cNvPr id="508" name="Google Shape;508;p52"/>
          <p:cNvPicPr preferRelativeResize="0"/>
          <p:nvPr/>
        </p:nvPicPr>
        <p:blipFill>
          <a:blip r:embed="rId4">
            <a:alphaModFix/>
          </a:blip>
          <a:stretch>
            <a:fillRect/>
          </a:stretch>
        </p:blipFill>
        <p:spPr>
          <a:xfrm>
            <a:off x="4743620" y="1401350"/>
            <a:ext cx="4179291" cy="2412850"/>
          </a:xfrm>
          <a:prstGeom prst="rect">
            <a:avLst/>
          </a:prstGeom>
          <a:noFill/>
          <a:ln>
            <a:noFill/>
          </a:ln>
        </p:spPr>
      </p:pic>
      <p:sp>
        <p:nvSpPr>
          <p:cNvPr id="509" name="Google Shape;509;p52"/>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Eliminar ítems del catálogo y CRUD de categorías</a:t>
            </a:r>
            <a:endParaRPr sz="11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53"/>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CRITERIOS DE ACEPTACIÓN</a:t>
            </a:r>
            <a:endParaRPr/>
          </a:p>
        </p:txBody>
      </p:sp>
      <p:pic>
        <p:nvPicPr>
          <p:cNvPr id="515" name="Google Shape;515;p53"/>
          <p:cNvPicPr preferRelativeResize="0"/>
          <p:nvPr/>
        </p:nvPicPr>
        <p:blipFill>
          <a:blip r:embed="rId3">
            <a:alphaModFix/>
          </a:blip>
          <a:stretch>
            <a:fillRect/>
          </a:stretch>
        </p:blipFill>
        <p:spPr>
          <a:xfrm>
            <a:off x="241300" y="1227563"/>
            <a:ext cx="4111127" cy="2378126"/>
          </a:xfrm>
          <a:prstGeom prst="rect">
            <a:avLst/>
          </a:prstGeom>
          <a:noFill/>
          <a:ln>
            <a:noFill/>
          </a:ln>
        </p:spPr>
      </p:pic>
      <p:pic>
        <p:nvPicPr>
          <p:cNvPr id="516" name="Google Shape;516;p53"/>
          <p:cNvPicPr preferRelativeResize="0"/>
          <p:nvPr/>
        </p:nvPicPr>
        <p:blipFill>
          <a:blip r:embed="rId4">
            <a:alphaModFix/>
          </a:blip>
          <a:stretch>
            <a:fillRect/>
          </a:stretch>
        </p:blipFill>
        <p:spPr>
          <a:xfrm>
            <a:off x="4580225" y="1069038"/>
            <a:ext cx="4281875" cy="2695150"/>
          </a:xfrm>
          <a:prstGeom prst="rect">
            <a:avLst/>
          </a:prstGeom>
          <a:noFill/>
          <a:ln>
            <a:noFill/>
          </a:ln>
        </p:spPr>
      </p:pic>
      <p:sp>
        <p:nvSpPr>
          <p:cNvPr id="517" name="Google Shape;517;p53"/>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Interfaz carrito y checkout del sistema</a:t>
            </a:r>
            <a:endParaRPr sz="11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54"/>
          <p:cNvSpPr txBox="1"/>
          <p:nvPr>
            <p:ph type="title"/>
          </p:nvPr>
        </p:nvSpPr>
        <p:spPr>
          <a:xfrm>
            <a:off x="1996963" y="2614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CRITERIOS DE ACEPTACIÓN</a:t>
            </a:r>
            <a:endParaRPr/>
          </a:p>
        </p:txBody>
      </p:sp>
      <p:pic>
        <p:nvPicPr>
          <p:cNvPr id="523" name="Google Shape;523;p54"/>
          <p:cNvPicPr preferRelativeResize="0"/>
          <p:nvPr/>
        </p:nvPicPr>
        <p:blipFill>
          <a:blip r:embed="rId3">
            <a:alphaModFix/>
          </a:blip>
          <a:stretch>
            <a:fillRect/>
          </a:stretch>
        </p:blipFill>
        <p:spPr>
          <a:xfrm>
            <a:off x="447800" y="1327125"/>
            <a:ext cx="4153726" cy="2382799"/>
          </a:xfrm>
          <a:prstGeom prst="rect">
            <a:avLst/>
          </a:prstGeom>
          <a:noFill/>
          <a:ln>
            <a:noFill/>
          </a:ln>
        </p:spPr>
      </p:pic>
      <p:pic>
        <p:nvPicPr>
          <p:cNvPr id="524" name="Google Shape;524;p54"/>
          <p:cNvPicPr preferRelativeResize="0"/>
          <p:nvPr/>
        </p:nvPicPr>
        <p:blipFill>
          <a:blip r:embed="rId4">
            <a:alphaModFix/>
          </a:blip>
          <a:stretch>
            <a:fillRect/>
          </a:stretch>
        </p:blipFill>
        <p:spPr>
          <a:xfrm>
            <a:off x="4842200" y="1264313"/>
            <a:ext cx="3697600" cy="2508424"/>
          </a:xfrm>
          <a:prstGeom prst="rect">
            <a:avLst/>
          </a:prstGeom>
          <a:noFill/>
          <a:ln>
            <a:noFill/>
          </a:ln>
        </p:spPr>
      </p:pic>
      <p:sp>
        <p:nvSpPr>
          <p:cNvPr id="525" name="Google Shape;525;p54"/>
          <p:cNvSpPr txBox="1"/>
          <p:nvPr/>
        </p:nvSpPr>
        <p:spPr>
          <a:xfrm>
            <a:off x="2702075" y="4066150"/>
            <a:ext cx="3736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Lista de compras y detalle de la compra en el sistema</a:t>
            </a:r>
            <a:endParaRPr sz="11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55"/>
          <p:cNvSpPr txBox="1"/>
          <p:nvPr>
            <p:ph type="title"/>
          </p:nvPr>
        </p:nvSpPr>
        <p:spPr>
          <a:xfrm>
            <a:off x="1996950" y="3222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CRITERIOS DE ACEPTACIÓN</a:t>
            </a:r>
            <a:endParaRPr/>
          </a:p>
        </p:txBody>
      </p:sp>
      <p:pic>
        <p:nvPicPr>
          <p:cNvPr id="531" name="Google Shape;531;p55"/>
          <p:cNvPicPr preferRelativeResize="0"/>
          <p:nvPr/>
        </p:nvPicPr>
        <p:blipFill>
          <a:blip r:embed="rId3">
            <a:alphaModFix/>
          </a:blip>
          <a:stretch>
            <a:fillRect/>
          </a:stretch>
        </p:blipFill>
        <p:spPr>
          <a:xfrm>
            <a:off x="317045" y="1330950"/>
            <a:ext cx="4120677" cy="2447599"/>
          </a:xfrm>
          <a:prstGeom prst="rect">
            <a:avLst/>
          </a:prstGeom>
          <a:noFill/>
          <a:ln>
            <a:noFill/>
          </a:ln>
        </p:spPr>
      </p:pic>
      <p:pic>
        <p:nvPicPr>
          <p:cNvPr id="532" name="Google Shape;532;p55"/>
          <p:cNvPicPr preferRelativeResize="0"/>
          <p:nvPr/>
        </p:nvPicPr>
        <p:blipFill>
          <a:blip r:embed="rId4">
            <a:alphaModFix/>
          </a:blip>
          <a:stretch>
            <a:fillRect/>
          </a:stretch>
        </p:blipFill>
        <p:spPr>
          <a:xfrm>
            <a:off x="4704350" y="1347950"/>
            <a:ext cx="4120674" cy="2413600"/>
          </a:xfrm>
          <a:prstGeom prst="rect">
            <a:avLst/>
          </a:prstGeom>
          <a:noFill/>
          <a:ln>
            <a:noFill/>
          </a:ln>
        </p:spPr>
      </p:pic>
      <p:sp>
        <p:nvSpPr>
          <p:cNvPr id="533" name="Google Shape;533;p55"/>
          <p:cNvSpPr txBox="1"/>
          <p:nvPr/>
        </p:nvSpPr>
        <p:spPr>
          <a:xfrm>
            <a:off x="2702075" y="4066150"/>
            <a:ext cx="373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accent3"/>
                </a:solidFill>
                <a:latin typeface="Montserrat"/>
                <a:ea typeface="Montserrat"/>
                <a:cs typeface="Montserrat"/>
                <a:sym typeface="Montserrat"/>
              </a:rPr>
              <a:t>Login y Registro de un nuevo Usuario </a:t>
            </a: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9"/>
          <p:cNvSpPr txBox="1"/>
          <p:nvPr/>
        </p:nvSpPr>
        <p:spPr>
          <a:xfrm>
            <a:off x="1144350" y="1186500"/>
            <a:ext cx="6855300" cy="2770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Clr>
                <a:schemeClr val="accent3"/>
              </a:buClr>
              <a:buSzPts val="1400"/>
              <a:buFont typeface="Montserrat"/>
              <a:buChar char="●"/>
            </a:pPr>
            <a:r>
              <a:rPr lang="en">
                <a:solidFill>
                  <a:schemeClr val="accent3"/>
                </a:solidFill>
                <a:latin typeface="Montserrat"/>
                <a:ea typeface="Montserrat"/>
                <a:cs typeface="Montserrat"/>
                <a:sym typeface="Montserrat"/>
              </a:rPr>
              <a:t>En 2020, los jugadores gastaron aproximadamente US$ 54,000 millones en contenidos adicionales dentro de los videojuegos y se prevé que la cifra supere los US$ 74,000 millones en 2025. Plataformas como Fortnite, Dota 2, CSGO y Roblox marcan el camino. ¿Cómo se pueden sumar los usuarios a este consumo?</a:t>
            </a:r>
            <a:endParaRPr>
              <a:solidFill>
                <a:schemeClr val="accent3"/>
              </a:solidFill>
              <a:latin typeface="Montserrat"/>
              <a:ea typeface="Montserrat"/>
              <a:cs typeface="Montserrat"/>
              <a:sym typeface="Montserrat"/>
            </a:endParaRPr>
          </a:p>
          <a:p>
            <a:pPr indent="-317500" lvl="0" marL="457200" rtl="0" algn="l">
              <a:spcBef>
                <a:spcPts val="0"/>
              </a:spcBef>
              <a:spcAft>
                <a:spcPts val="0"/>
              </a:spcAft>
              <a:buClr>
                <a:schemeClr val="accent3"/>
              </a:buClr>
              <a:buSzPts val="1400"/>
              <a:buFont typeface="Montserrat"/>
              <a:buChar char="●"/>
            </a:pPr>
            <a:r>
              <a:rPr lang="en">
                <a:solidFill>
                  <a:schemeClr val="accent3"/>
                </a:solidFill>
                <a:latin typeface="Montserrat"/>
                <a:ea typeface="Montserrat"/>
                <a:cs typeface="Montserrat"/>
                <a:sym typeface="Montserrat"/>
              </a:rPr>
              <a:t>Gran parte del gasto dentro de los videojuegos se realiza a través de las skins (la piel o apariencia de un personaje dentro de un videojuego) y los elementos estéticos.</a:t>
            </a:r>
            <a:endParaRPr>
              <a:solidFill>
                <a:schemeClr val="accent3"/>
              </a:solidFill>
              <a:latin typeface="Montserrat"/>
              <a:ea typeface="Montserrat"/>
              <a:cs typeface="Montserrat"/>
              <a:sym typeface="Montserrat"/>
            </a:endParaRPr>
          </a:p>
          <a:p>
            <a:pPr indent="-317500" lvl="0" marL="457200" rtl="0" algn="l">
              <a:spcBef>
                <a:spcPts val="0"/>
              </a:spcBef>
              <a:spcAft>
                <a:spcPts val="0"/>
              </a:spcAft>
              <a:buClr>
                <a:schemeClr val="accent3"/>
              </a:buClr>
              <a:buSzPts val="1400"/>
              <a:buFont typeface="Montserrat"/>
              <a:buChar char="●"/>
            </a:pPr>
            <a:r>
              <a:rPr lang="en">
                <a:solidFill>
                  <a:schemeClr val="accent3"/>
                </a:solidFill>
                <a:latin typeface="Montserrat"/>
                <a:ea typeface="Montserrat"/>
                <a:cs typeface="Montserrat"/>
                <a:sym typeface="Montserrat"/>
              </a:rPr>
              <a:t>Es por ello que se </a:t>
            </a:r>
            <a:r>
              <a:rPr lang="en">
                <a:solidFill>
                  <a:schemeClr val="accent3"/>
                </a:solidFill>
                <a:latin typeface="Montserrat"/>
                <a:ea typeface="Montserrat"/>
                <a:cs typeface="Montserrat"/>
                <a:sym typeface="Montserrat"/>
              </a:rPr>
              <a:t>creó</a:t>
            </a:r>
            <a:r>
              <a:rPr lang="en">
                <a:solidFill>
                  <a:schemeClr val="accent3"/>
                </a:solidFill>
                <a:latin typeface="Montserrat"/>
                <a:ea typeface="Montserrat"/>
                <a:cs typeface="Montserrat"/>
                <a:sym typeface="Montserrat"/>
              </a:rPr>
              <a:t> esta idea de negocio para generar ingresos a través del comercio de estos productos.</a:t>
            </a:r>
            <a:endParaRPr>
              <a:solidFill>
                <a:schemeClr val="accent3"/>
              </a:solidFill>
              <a:latin typeface="Montserrat"/>
              <a:ea typeface="Montserrat"/>
              <a:cs typeface="Montserrat"/>
              <a:sym typeface="Montserrat"/>
            </a:endParaRPr>
          </a:p>
          <a:p>
            <a:pPr indent="-317500" lvl="0" marL="457200" rtl="0" algn="l">
              <a:spcBef>
                <a:spcPts val="0"/>
              </a:spcBef>
              <a:spcAft>
                <a:spcPts val="0"/>
              </a:spcAft>
              <a:buClr>
                <a:schemeClr val="accent3"/>
              </a:buClr>
              <a:buSzPts val="1400"/>
              <a:buFont typeface="Montserrat"/>
              <a:buChar char="●"/>
            </a:pPr>
            <a:r>
              <a:rPr lang="en">
                <a:solidFill>
                  <a:schemeClr val="accent3"/>
                </a:solidFill>
                <a:latin typeface="Montserrat"/>
                <a:ea typeface="Montserrat"/>
                <a:cs typeface="Montserrat"/>
                <a:sym typeface="Montserrat"/>
              </a:rPr>
              <a:t>Diferentes usuarios de distintos videojuegos podrán comercializar sus productos en la plataforma web.</a:t>
            </a:r>
            <a:endParaRPr>
              <a:solidFill>
                <a:schemeClr val="accent3"/>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6"/>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6"/>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Priorización</a:t>
            </a:r>
            <a:r>
              <a:rPr lang="en" sz="3000"/>
              <a:t> de las HU</a:t>
            </a:r>
            <a:endParaRPr sz="2400"/>
          </a:p>
        </p:txBody>
      </p:sp>
      <p:sp>
        <p:nvSpPr>
          <p:cNvPr id="540" name="Google Shape;540;p56"/>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graphicFrame>
        <p:nvGraphicFramePr>
          <p:cNvPr id="545" name="Google Shape;545;p57"/>
          <p:cNvGraphicFramePr/>
          <p:nvPr/>
        </p:nvGraphicFramePr>
        <p:xfrm>
          <a:off x="674125" y="863025"/>
          <a:ext cx="3000000" cy="3000000"/>
        </p:xfrm>
        <a:graphic>
          <a:graphicData uri="http://schemas.openxmlformats.org/drawingml/2006/table">
            <a:tbl>
              <a:tblPr>
                <a:noFill/>
                <a:tableStyleId>{562543E4-E463-45DE-ADE8-FF7CBDAF31F2}</a:tableStyleId>
              </a:tblPr>
              <a:tblGrid>
                <a:gridCol w="805425"/>
                <a:gridCol w="1386050"/>
                <a:gridCol w="736725"/>
                <a:gridCol w="1379825"/>
                <a:gridCol w="1198775"/>
                <a:gridCol w="1198775"/>
                <a:gridCol w="1198775"/>
              </a:tblGrid>
              <a:tr h="194450">
                <a:tc rowSpan="2">
                  <a:txBody>
                    <a:bodyPr/>
                    <a:lstStyle/>
                    <a:p>
                      <a:pPr indent="0" lvl="0" marL="0" rtl="0" algn="ctr">
                        <a:lnSpc>
                          <a:spcPct val="115000"/>
                        </a:lnSpc>
                        <a:spcBef>
                          <a:spcPts val="0"/>
                        </a:spcBef>
                        <a:spcAft>
                          <a:spcPts val="0"/>
                        </a:spcAft>
                        <a:buNone/>
                      </a:pPr>
                      <a:r>
                        <a:rPr lang="en" sz="1000"/>
                        <a:t>Identificador de la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1000"/>
                        <a:t>Nombre de la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gridSpan="3">
                  <a:txBody>
                    <a:bodyPr/>
                    <a:lstStyle/>
                    <a:p>
                      <a:pPr indent="0" lvl="0" marL="0" rtl="0" algn="ctr">
                        <a:lnSpc>
                          <a:spcPct val="115000"/>
                        </a:lnSpc>
                        <a:spcBef>
                          <a:spcPts val="0"/>
                        </a:spcBef>
                        <a:spcAft>
                          <a:spcPts val="0"/>
                        </a:spcAft>
                        <a:buNone/>
                      </a:pPr>
                      <a:r>
                        <a:rPr lang="en" sz="1000"/>
                        <a:t>Descripción de la Historia de Usuario</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hMerge="1"/>
                <a:tc hMerge="1"/>
                <a:tc rowSpan="2">
                  <a:txBody>
                    <a:bodyPr/>
                    <a:lstStyle/>
                    <a:p>
                      <a:pPr indent="0" lvl="0" marL="0" rtl="0" algn="ctr">
                        <a:lnSpc>
                          <a:spcPct val="115000"/>
                        </a:lnSpc>
                        <a:spcBef>
                          <a:spcPts val="0"/>
                        </a:spcBef>
                        <a:spcAft>
                          <a:spcPts val="0"/>
                        </a:spcAft>
                        <a:buNone/>
                      </a:pPr>
                      <a:r>
                        <a:rPr lang="en" sz="1000"/>
                        <a:t>Valor para negocio (1-100)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1000"/>
                        <a:t>Estimación(Puntos de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r>
              <a:tr h="353550">
                <a:tc vMerge="1"/>
                <a:tc vMerge="1"/>
                <a:tc>
                  <a:txBody>
                    <a:bodyPr/>
                    <a:lstStyle/>
                    <a:p>
                      <a:pPr indent="0" lvl="0" marL="0" rtl="0" algn="ctr">
                        <a:lnSpc>
                          <a:spcPct val="115000"/>
                        </a:lnSpc>
                        <a:spcBef>
                          <a:spcPts val="0"/>
                        </a:spcBef>
                        <a:spcAft>
                          <a:spcPts val="0"/>
                        </a:spcAft>
                        <a:buNone/>
                      </a:pPr>
                      <a:r>
                        <a:rPr lang="en" sz="1000"/>
                        <a:t>Cómo (rol)</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1000"/>
                        <a:t>Necesito(característica)</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1000"/>
                        <a:t>Para (valor de negociación)</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vMerge="1"/>
                <a:tc vMerge="1"/>
              </a:tr>
              <a:tr h="385225">
                <a:tc>
                  <a:txBody>
                    <a:bodyPr/>
                    <a:lstStyle/>
                    <a:p>
                      <a:pPr indent="0" lvl="0" marL="0" rtl="0" algn="ctr">
                        <a:lnSpc>
                          <a:spcPct val="115000"/>
                        </a:lnSpc>
                        <a:spcBef>
                          <a:spcPts val="0"/>
                        </a:spcBef>
                        <a:spcAft>
                          <a:spcPts val="0"/>
                        </a:spcAft>
                        <a:buNone/>
                      </a:pPr>
                      <a:r>
                        <a:rPr lang="en" sz="1000"/>
                        <a:t>H001</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el catalogo de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Verificar si estoy interesado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89</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267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53550">
                <a:tc>
                  <a:txBody>
                    <a:bodyPr/>
                    <a:lstStyle/>
                    <a:p>
                      <a:pPr indent="0" lvl="0" marL="0" rtl="0" algn="ctr">
                        <a:lnSpc>
                          <a:spcPct val="115000"/>
                        </a:lnSpc>
                        <a:spcBef>
                          <a:spcPts val="0"/>
                        </a:spcBef>
                        <a:spcAft>
                          <a:spcPts val="0"/>
                        </a:spcAft>
                        <a:buNone/>
                      </a:pPr>
                      <a:r>
                        <a:rPr lang="en" sz="1000"/>
                        <a:t>H002</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Registrar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Vender mi ítems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Generar ingresos extras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89</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267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512650">
                <a:tc>
                  <a:txBody>
                    <a:bodyPr/>
                    <a:lstStyle/>
                    <a:p>
                      <a:pPr indent="0" lvl="0" marL="0" rtl="0" algn="ctr">
                        <a:lnSpc>
                          <a:spcPct val="115000"/>
                        </a:lnSpc>
                        <a:spcBef>
                          <a:spcPts val="0"/>
                        </a:spcBef>
                        <a:spcAft>
                          <a:spcPts val="0"/>
                        </a:spcAft>
                        <a:buNone/>
                      </a:pPr>
                      <a:r>
                        <a:rPr lang="en" sz="1000"/>
                        <a:t>H003</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los ítems en el carrito de compra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la lista de items en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confirmar los ítems que estoy comprando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83</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250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269200">
                <a:tc>
                  <a:txBody>
                    <a:bodyPr/>
                    <a:lstStyle/>
                    <a:p>
                      <a:pPr indent="0" lvl="0" marL="0" rtl="0" algn="ctr">
                        <a:lnSpc>
                          <a:spcPct val="115000"/>
                        </a:lnSpc>
                        <a:spcBef>
                          <a:spcPts val="0"/>
                        </a:spcBef>
                        <a:spcAft>
                          <a:spcPts val="0"/>
                        </a:spcAft>
                        <a:buNone/>
                      </a:pPr>
                      <a:r>
                        <a:rPr lang="en" sz="1000"/>
                        <a:t>H004</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item</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No recibir ofertas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75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235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512650">
                <a:tc>
                  <a:txBody>
                    <a:bodyPr/>
                    <a:lstStyle/>
                    <a:p>
                      <a:pPr indent="0" lvl="0" marL="0" rtl="0" algn="ctr">
                        <a:lnSpc>
                          <a:spcPct val="115000"/>
                        </a:lnSpc>
                        <a:spcBef>
                          <a:spcPts val="0"/>
                        </a:spcBef>
                        <a:spcAft>
                          <a:spcPts val="0"/>
                        </a:spcAft>
                        <a:buNone/>
                      </a:pPr>
                      <a:r>
                        <a:rPr lang="en" sz="1000"/>
                        <a:t>H005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Actualizar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Actualizar mis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Modificar algunos elementos en el ítem</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70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224</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3075">
                <a:tc>
                  <a:txBody>
                    <a:bodyPr/>
                    <a:lstStyle/>
                    <a:p>
                      <a:pPr indent="0" lvl="0" marL="0" rtl="0" algn="ctr">
                        <a:lnSpc>
                          <a:spcPct val="115000"/>
                        </a:lnSpc>
                        <a:spcBef>
                          <a:spcPts val="0"/>
                        </a:spcBef>
                        <a:spcAft>
                          <a:spcPts val="0"/>
                        </a:spcAft>
                        <a:buNone/>
                      </a:pPr>
                      <a:r>
                        <a:rPr lang="en" sz="1000"/>
                        <a:t>H006</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Filtrar ítem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Filtrar mis ítems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Visualizar los ítems por categoría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57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201</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512650">
                <a:tc>
                  <a:txBody>
                    <a:bodyPr/>
                    <a:lstStyle/>
                    <a:p>
                      <a:pPr indent="0" lvl="0" marL="0" rtl="0" algn="ctr">
                        <a:lnSpc>
                          <a:spcPct val="115000"/>
                        </a:lnSpc>
                        <a:spcBef>
                          <a:spcPts val="0"/>
                        </a:spcBef>
                        <a:spcAft>
                          <a:spcPts val="0"/>
                        </a:spcAft>
                        <a:buNone/>
                      </a:pPr>
                      <a:r>
                        <a:rPr lang="en" sz="1000"/>
                        <a:t>H007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items en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CCCCCC"/>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Eliminar mis items de mi carrito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Modificar la lista de mi carrito de compras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52</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160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83075">
                <a:tc>
                  <a:txBody>
                    <a:bodyPr/>
                    <a:lstStyle/>
                    <a:p>
                      <a:pPr indent="0" lvl="0" marL="0" rtl="0" algn="ctr">
                        <a:lnSpc>
                          <a:spcPct val="115000"/>
                        </a:lnSpc>
                        <a:spcBef>
                          <a:spcPts val="0"/>
                        </a:spcBef>
                        <a:spcAft>
                          <a:spcPts val="0"/>
                        </a:spcAft>
                        <a:buNone/>
                      </a:pPr>
                      <a:r>
                        <a:rPr lang="en" sz="1000"/>
                        <a:t>H016</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Servidor de Imágenes para lo items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Usuario</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Subir la imagen del ítem al servidor</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para mayor control de las imágenes</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46</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138</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bl>
          </a:graphicData>
        </a:graphic>
      </p:graphicFrame>
      <p:sp>
        <p:nvSpPr>
          <p:cNvPr id="546" name="Google Shape;546;p57"/>
          <p:cNvSpPr txBox="1"/>
          <p:nvPr>
            <p:ph type="title"/>
          </p:nvPr>
        </p:nvSpPr>
        <p:spPr>
          <a:xfrm>
            <a:off x="1996950" y="3222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PRODUCT BACKLOG PRIORIZADO</a:t>
            </a:r>
            <a:endParaRPr sz="3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8"/>
          <p:cNvSpPr txBox="1"/>
          <p:nvPr>
            <p:ph type="title"/>
          </p:nvPr>
        </p:nvSpPr>
        <p:spPr>
          <a:xfrm>
            <a:off x="1996950" y="31357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PRODUCT BACKLOG PRIORIZADO</a:t>
            </a:r>
            <a:endParaRPr sz="3000"/>
          </a:p>
        </p:txBody>
      </p:sp>
      <p:graphicFrame>
        <p:nvGraphicFramePr>
          <p:cNvPr id="552" name="Google Shape;552;p58"/>
          <p:cNvGraphicFramePr/>
          <p:nvPr/>
        </p:nvGraphicFramePr>
        <p:xfrm>
          <a:off x="664888" y="845238"/>
          <a:ext cx="3000000" cy="3000000"/>
        </p:xfrm>
        <a:graphic>
          <a:graphicData uri="http://schemas.openxmlformats.org/drawingml/2006/table">
            <a:tbl>
              <a:tblPr>
                <a:noFill/>
                <a:tableStyleId>{562543E4-E463-45DE-ADE8-FF7CBDAF31F2}</a:tableStyleId>
              </a:tblPr>
              <a:tblGrid>
                <a:gridCol w="766100"/>
                <a:gridCol w="1306200"/>
                <a:gridCol w="844775"/>
                <a:gridCol w="1282600"/>
                <a:gridCol w="1204850"/>
                <a:gridCol w="1204850"/>
                <a:gridCol w="1204850"/>
              </a:tblGrid>
              <a:tr h="151425">
                <a:tc rowSpan="2">
                  <a:txBody>
                    <a:bodyPr/>
                    <a:lstStyle/>
                    <a:p>
                      <a:pPr indent="0" lvl="0" marL="0" rtl="0" algn="ctr">
                        <a:lnSpc>
                          <a:spcPct val="115000"/>
                        </a:lnSpc>
                        <a:spcBef>
                          <a:spcPts val="0"/>
                        </a:spcBef>
                        <a:spcAft>
                          <a:spcPts val="0"/>
                        </a:spcAft>
                        <a:buNone/>
                      </a:pPr>
                      <a:r>
                        <a:rPr lang="en" sz="900"/>
                        <a:t>Identificador de la Historia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900"/>
                        <a:t>Nombre de la Historia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gridSpan="3">
                  <a:txBody>
                    <a:bodyPr/>
                    <a:lstStyle/>
                    <a:p>
                      <a:pPr indent="0" lvl="0" marL="0" rtl="0" algn="ctr">
                        <a:lnSpc>
                          <a:spcPct val="115000"/>
                        </a:lnSpc>
                        <a:spcBef>
                          <a:spcPts val="0"/>
                        </a:spcBef>
                        <a:spcAft>
                          <a:spcPts val="0"/>
                        </a:spcAft>
                        <a:buNone/>
                      </a:pPr>
                      <a:r>
                        <a:rPr lang="en" sz="1000"/>
                        <a:t>Descripción de la Historia de Usuario</a:t>
                      </a:r>
                      <a:endParaRPr sz="10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hMerge="1"/>
                <a:tc hMerge="1"/>
                <a:tc rowSpan="2">
                  <a:txBody>
                    <a:bodyPr/>
                    <a:lstStyle/>
                    <a:p>
                      <a:pPr indent="0" lvl="0" marL="0" rtl="0" algn="ctr">
                        <a:lnSpc>
                          <a:spcPct val="115000"/>
                        </a:lnSpc>
                        <a:spcBef>
                          <a:spcPts val="0"/>
                        </a:spcBef>
                        <a:spcAft>
                          <a:spcPts val="0"/>
                        </a:spcAft>
                        <a:buNone/>
                      </a:pPr>
                      <a:r>
                        <a:rPr lang="en" sz="1000"/>
                        <a:t>Valor para negocio (1-100)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rowSpan="2">
                  <a:txBody>
                    <a:bodyPr/>
                    <a:lstStyle/>
                    <a:p>
                      <a:pPr indent="0" lvl="0" marL="0" rtl="0" algn="ctr">
                        <a:lnSpc>
                          <a:spcPct val="115000"/>
                        </a:lnSpc>
                        <a:spcBef>
                          <a:spcPts val="0"/>
                        </a:spcBef>
                        <a:spcAft>
                          <a:spcPts val="0"/>
                        </a:spcAft>
                        <a:buNone/>
                      </a:pPr>
                      <a:r>
                        <a:rPr lang="en" sz="1000"/>
                        <a:t>Estimación(Puntos de historia)</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r>
              <a:tr h="282625">
                <a:tc vMerge="1"/>
                <a:tc vMerge="1"/>
                <a:tc>
                  <a:txBody>
                    <a:bodyPr/>
                    <a:lstStyle/>
                    <a:p>
                      <a:pPr indent="0" lvl="0" marL="0" rtl="0" algn="ctr">
                        <a:lnSpc>
                          <a:spcPct val="115000"/>
                        </a:lnSpc>
                        <a:spcBef>
                          <a:spcPts val="0"/>
                        </a:spcBef>
                        <a:spcAft>
                          <a:spcPts val="0"/>
                        </a:spcAft>
                        <a:buNone/>
                      </a:pPr>
                      <a:r>
                        <a:rPr lang="en" sz="900"/>
                        <a:t>Cómo (rol)</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900"/>
                        <a:t>Necesito(característica)</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sz="900"/>
                        <a:t>Para (valor de negociación)</a:t>
                      </a:r>
                      <a:endParaRPr sz="900"/>
                    </a:p>
                  </a:txBody>
                  <a:tcPr marT="19050" marB="19050" marR="28575" marL="28575" anchor="b">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5"/>
                    </a:solidFill>
                  </a:tcPr>
                </a:tc>
                <a:tc vMerge="1"/>
                <a:tc vMerge="1"/>
              </a:tr>
              <a:tr h="523125">
                <a:tc>
                  <a:txBody>
                    <a:bodyPr/>
                    <a:lstStyle/>
                    <a:p>
                      <a:pPr indent="0" lvl="0" marL="0" rtl="0" algn="ctr">
                        <a:lnSpc>
                          <a:spcPct val="115000"/>
                        </a:lnSpc>
                        <a:spcBef>
                          <a:spcPts val="0"/>
                        </a:spcBef>
                        <a:spcAft>
                          <a:spcPts val="0"/>
                        </a:spcAft>
                        <a:buNone/>
                      </a:pPr>
                      <a:r>
                        <a:rPr lang="en" sz="900"/>
                        <a:t>H015</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CRUD Categoría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Administrador</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Realizar los 4 métodos CRUD</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Tener un mayor sentido y orden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45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a:t>
                      </a:r>
                      <a:r>
                        <a:rPr lang="en" sz="1000"/>
                        <a:t>67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523125">
                <a:tc>
                  <a:txBody>
                    <a:bodyPr/>
                    <a:lstStyle/>
                    <a:p>
                      <a:pPr indent="0" lvl="0" marL="0" rtl="0" algn="ctr">
                        <a:lnSpc>
                          <a:spcPct val="115000"/>
                        </a:lnSpc>
                        <a:spcBef>
                          <a:spcPts val="0"/>
                        </a:spcBef>
                        <a:spcAft>
                          <a:spcPts val="0"/>
                        </a:spcAft>
                        <a:buNone/>
                      </a:pPr>
                      <a:r>
                        <a:rPr lang="en" sz="900"/>
                        <a:t>H008</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nuevos usuarios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Registrarme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Publicar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41</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a:t>
                      </a:r>
                      <a:r>
                        <a:rPr lang="en" sz="1000"/>
                        <a:t>67</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402875">
                <a:tc>
                  <a:txBody>
                    <a:bodyPr/>
                    <a:lstStyle/>
                    <a:p>
                      <a:pPr indent="0" lvl="0" marL="0" rtl="0" algn="ctr">
                        <a:lnSpc>
                          <a:spcPct val="115000"/>
                        </a:lnSpc>
                        <a:spcBef>
                          <a:spcPts val="0"/>
                        </a:spcBef>
                        <a:spcAft>
                          <a:spcPts val="0"/>
                        </a:spcAft>
                        <a:buNone/>
                      </a:pPr>
                      <a:r>
                        <a:rPr lang="en" sz="900"/>
                        <a:t>H009</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Login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iniciar sesión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Verificar el estado de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38</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a:t>
                      </a:r>
                      <a:r>
                        <a:rPr lang="en" sz="1000"/>
                        <a:t>50</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99225">
                <a:tc>
                  <a:txBody>
                    <a:bodyPr/>
                    <a:lstStyle/>
                    <a:p>
                      <a:pPr indent="0" lvl="0" marL="0" rtl="0" algn="ctr">
                        <a:lnSpc>
                          <a:spcPct val="115000"/>
                        </a:lnSpc>
                        <a:spcBef>
                          <a:spcPts val="0"/>
                        </a:spcBef>
                        <a:spcAft>
                          <a:spcPts val="0"/>
                        </a:spcAft>
                        <a:buNone/>
                      </a:pPr>
                      <a:r>
                        <a:rPr lang="en" sz="900"/>
                        <a:t>H010</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Tener mayor información sobre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31</a:t>
                      </a:r>
                      <a:endParaRPr sz="1000"/>
                    </a:p>
                    <a:p>
                      <a:pPr indent="0" lvl="0" marL="0" rtl="0" algn="ctr">
                        <a:lnSpc>
                          <a:spcPct val="115000"/>
                        </a:lnSpc>
                        <a:spcBef>
                          <a:spcPts val="0"/>
                        </a:spcBef>
                        <a:spcAft>
                          <a:spcPts val="0"/>
                        </a:spcAft>
                        <a:buNone/>
                      </a:pPr>
                      <a:r>
                        <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a:t>
                      </a:r>
                      <a:r>
                        <a:rPr lang="en" sz="1000"/>
                        <a:t>35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28750">
                <a:tc>
                  <a:txBody>
                    <a:bodyPr/>
                    <a:lstStyle/>
                    <a:p>
                      <a:pPr indent="0" lvl="0" marL="0" rtl="0" algn="ctr">
                        <a:lnSpc>
                          <a:spcPct val="115000"/>
                        </a:lnSpc>
                        <a:spcBef>
                          <a:spcPts val="0"/>
                        </a:spcBef>
                        <a:spcAft>
                          <a:spcPts val="0"/>
                        </a:spcAft>
                        <a:buNone/>
                      </a:pPr>
                      <a:r>
                        <a:rPr lang="en" sz="900"/>
                        <a:t>H011</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resumen de mis compras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el resumen de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Corroborar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25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88</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275325">
                <a:tc>
                  <a:txBody>
                    <a:bodyPr/>
                    <a:lstStyle/>
                    <a:p>
                      <a:pPr indent="0" lvl="0" marL="0" rtl="0" algn="ctr">
                        <a:lnSpc>
                          <a:spcPct val="115000"/>
                        </a:lnSpc>
                        <a:spcBef>
                          <a:spcPts val="0"/>
                        </a:spcBef>
                        <a:spcAft>
                          <a:spcPts val="0"/>
                        </a:spcAft>
                        <a:buNone/>
                      </a:pPr>
                      <a:r>
                        <a:rPr lang="en" sz="900"/>
                        <a:t>H012</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compra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Adquirir un ítem en el sistema</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19</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48</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212050">
                <a:tc>
                  <a:txBody>
                    <a:bodyPr/>
                    <a:lstStyle/>
                    <a:p>
                      <a:pPr indent="0" lvl="0" marL="0" rtl="0" algn="ctr">
                        <a:lnSpc>
                          <a:spcPct val="115000"/>
                        </a:lnSpc>
                        <a:spcBef>
                          <a:spcPts val="0"/>
                        </a:spcBef>
                        <a:spcAft>
                          <a:spcPts val="0"/>
                        </a:spcAft>
                        <a:buNone/>
                      </a:pPr>
                      <a:r>
                        <a:rPr lang="en" sz="900"/>
                        <a:t>H013</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estado ítems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Visualizar mis items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Ver su estado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13</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32</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r h="399225">
                <a:tc>
                  <a:txBody>
                    <a:bodyPr/>
                    <a:lstStyle/>
                    <a:p>
                      <a:pPr indent="0" lvl="0" marL="0" rtl="0" algn="ctr">
                        <a:lnSpc>
                          <a:spcPct val="115000"/>
                        </a:lnSpc>
                        <a:spcBef>
                          <a:spcPts val="0"/>
                        </a:spcBef>
                        <a:spcAft>
                          <a:spcPts val="0"/>
                        </a:spcAft>
                        <a:buNone/>
                      </a:pPr>
                      <a:r>
                        <a:rPr lang="en" sz="900"/>
                        <a:t>H014</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dirección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Usuario</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Registrar mi direccion a través de google maps</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900"/>
                        <a:t>Mejor flujo de dato de mi información</a:t>
                      </a:r>
                      <a:endParaRPr sz="9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5</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c>
                  <a:txBody>
                    <a:bodyPr/>
                    <a:lstStyle/>
                    <a:p>
                      <a:pPr indent="0" lvl="0" marL="0" rtl="0" algn="ctr">
                        <a:lnSpc>
                          <a:spcPct val="115000"/>
                        </a:lnSpc>
                        <a:spcBef>
                          <a:spcPts val="0"/>
                        </a:spcBef>
                        <a:spcAft>
                          <a:spcPts val="0"/>
                        </a:spcAft>
                        <a:buNone/>
                      </a:pPr>
                      <a:r>
                        <a:rPr lang="en" sz="1000"/>
                        <a:t>13</a:t>
                      </a:r>
                      <a:endParaRPr sz="1000"/>
                    </a:p>
                  </a:txBody>
                  <a:tcPr marT="19050" marB="19050" marR="28575" marL="28575" anchor="ctr">
                    <a:lnL cap="flat" cmpd="sng" w="10575">
                      <a:solidFill>
                        <a:srgbClr val="000000"/>
                      </a:solidFill>
                      <a:prstDash val="solid"/>
                      <a:round/>
                      <a:headEnd len="sm" w="sm" type="none"/>
                      <a:tailEnd len="sm" w="sm" type="none"/>
                    </a:lnL>
                    <a:lnR cap="flat" cmpd="sng" w="10575">
                      <a:solidFill>
                        <a:srgbClr val="000000"/>
                      </a:solidFill>
                      <a:prstDash val="solid"/>
                      <a:round/>
                      <a:headEnd len="sm" w="sm" type="none"/>
                      <a:tailEnd len="sm" w="sm" type="none"/>
                    </a:lnR>
                    <a:lnT cap="flat" cmpd="sng" w="10575">
                      <a:solidFill>
                        <a:srgbClr val="000000"/>
                      </a:solidFill>
                      <a:prstDash val="solid"/>
                      <a:round/>
                      <a:headEnd len="sm" w="sm" type="none"/>
                      <a:tailEnd len="sm" w="sm" type="none"/>
                    </a:lnT>
                    <a:lnB cap="flat" cmpd="sng" w="10575">
                      <a:solidFill>
                        <a:srgbClr val="000000"/>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59"/>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9"/>
          <p:cNvSpPr txBox="1"/>
          <p:nvPr>
            <p:ph type="title"/>
          </p:nvPr>
        </p:nvSpPr>
        <p:spPr>
          <a:xfrm>
            <a:off x="2439425" y="2354883"/>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User Story Mapping</a:t>
            </a:r>
            <a:endParaRPr sz="2400"/>
          </a:p>
        </p:txBody>
      </p:sp>
      <p:sp>
        <p:nvSpPr>
          <p:cNvPr id="559" name="Google Shape;559;p59"/>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grpSp>
        <p:nvGrpSpPr>
          <p:cNvPr id="560" name="Google Shape;560;p59"/>
          <p:cNvGrpSpPr/>
          <p:nvPr/>
        </p:nvGrpSpPr>
        <p:grpSpPr>
          <a:xfrm>
            <a:off x="4006434" y="3463034"/>
            <a:ext cx="1131087" cy="587383"/>
            <a:chOff x="238125" y="999450"/>
            <a:chExt cx="7140700" cy="3708225"/>
          </a:xfrm>
        </p:grpSpPr>
        <p:sp>
          <p:nvSpPr>
            <p:cNvPr id="561" name="Google Shape;561;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2" name="Google Shape;562;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3" name="Google Shape;563;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4" name="Google Shape;564;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5" name="Google Shape;565;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6" name="Google Shape;566;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7" name="Google Shape;567;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8" name="Google Shape;568;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69" name="Google Shape;569;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pic>
        <p:nvPicPr>
          <p:cNvPr id="574" name="Google Shape;574;p60"/>
          <p:cNvPicPr preferRelativeResize="0"/>
          <p:nvPr/>
        </p:nvPicPr>
        <p:blipFill>
          <a:blip r:embed="rId3">
            <a:alphaModFix/>
          </a:blip>
          <a:stretch>
            <a:fillRect/>
          </a:stretch>
        </p:blipFill>
        <p:spPr>
          <a:xfrm>
            <a:off x="1194526" y="847450"/>
            <a:ext cx="6754949" cy="3843124"/>
          </a:xfrm>
          <a:prstGeom prst="rect">
            <a:avLst/>
          </a:prstGeom>
          <a:noFill/>
          <a:ln>
            <a:noFill/>
          </a:ln>
        </p:spPr>
      </p:pic>
      <p:sp>
        <p:nvSpPr>
          <p:cNvPr id="575" name="Google Shape;575;p60"/>
          <p:cNvSpPr txBox="1"/>
          <p:nvPr>
            <p:ph type="title"/>
          </p:nvPr>
        </p:nvSpPr>
        <p:spPr>
          <a:xfrm>
            <a:off x="1996950" y="28752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TABLERO AZURE-DEVOPS</a:t>
            </a:r>
            <a:endParaRPr sz="24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pic>
        <p:nvPicPr>
          <p:cNvPr id="580" name="Google Shape;580;p61"/>
          <p:cNvPicPr preferRelativeResize="0"/>
          <p:nvPr/>
        </p:nvPicPr>
        <p:blipFill>
          <a:blip r:embed="rId3">
            <a:alphaModFix/>
          </a:blip>
          <a:stretch>
            <a:fillRect/>
          </a:stretch>
        </p:blipFill>
        <p:spPr>
          <a:xfrm>
            <a:off x="1050862" y="833275"/>
            <a:ext cx="7042274" cy="3797925"/>
          </a:xfrm>
          <a:prstGeom prst="rect">
            <a:avLst/>
          </a:prstGeom>
          <a:noFill/>
          <a:ln>
            <a:noFill/>
          </a:ln>
        </p:spPr>
      </p:pic>
      <p:sp>
        <p:nvSpPr>
          <p:cNvPr id="581" name="Google Shape;581;p61"/>
          <p:cNvSpPr txBox="1"/>
          <p:nvPr>
            <p:ph type="title"/>
          </p:nvPr>
        </p:nvSpPr>
        <p:spPr>
          <a:xfrm>
            <a:off x="1996950" y="28752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TABLERO AZURE-DEVOPS</a:t>
            </a:r>
            <a:endParaRPr sz="24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62"/>
          <p:cNvSpPr txBox="1"/>
          <p:nvPr>
            <p:ph type="title"/>
          </p:nvPr>
        </p:nvSpPr>
        <p:spPr>
          <a:xfrm>
            <a:off x="1996950" y="28752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TABLERO AZURE-DEVOPS</a:t>
            </a:r>
            <a:endParaRPr sz="2400"/>
          </a:p>
        </p:txBody>
      </p:sp>
      <p:pic>
        <p:nvPicPr>
          <p:cNvPr id="587" name="Google Shape;587;p62"/>
          <p:cNvPicPr preferRelativeResize="0"/>
          <p:nvPr/>
        </p:nvPicPr>
        <p:blipFill rotWithShape="1">
          <a:blip r:embed="rId3">
            <a:alphaModFix/>
          </a:blip>
          <a:srcRect b="5790" l="17612" r="1962" t="8797"/>
          <a:stretch/>
        </p:blipFill>
        <p:spPr>
          <a:xfrm>
            <a:off x="1331250" y="842775"/>
            <a:ext cx="6481502" cy="38716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3"/>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3"/>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Etapas o Sprints del Proyecto</a:t>
            </a:r>
            <a:endParaRPr sz="2400"/>
          </a:p>
        </p:txBody>
      </p:sp>
      <p:sp>
        <p:nvSpPr>
          <p:cNvPr id="594" name="Google Shape;594;p63"/>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64"/>
          <p:cNvSpPr txBox="1"/>
          <p:nvPr/>
        </p:nvSpPr>
        <p:spPr>
          <a:xfrm>
            <a:off x="85050" y="373650"/>
            <a:ext cx="494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00" name="Google Shape;600;p64"/>
          <p:cNvSpPr txBox="1"/>
          <p:nvPr>
            <p:ph type="title"/>
          </p:nvPr>
        </p:nvSpPr>
        <p:spPr>
          <a:xfrm>
            <a:off x="654225" y="271175"/>
            <a:ext cx="5150100" cy="4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Sprint 1</a:t>
            </a:r>
            <a:endParaRPr sz="3000"/>
          </a:p>
        </p:txBody>
      </p:sp>
      <p:pic>
        <p:nvPicPr>
          <p:cNvPr id="601" name="Google Shape;601;p64"/>
          <p:cNvPicPr preferRelativeResize="0"/>
          <p:nvPr/>
        </p:nvPicPr>
        <p:blipFill rotWithShape="1">
          <a:blip r:embed="rId3">
            <a:alphaModFix/>
          </a:blip>
          <a:srcRect b="12326" l="9231" r="18477" t="27163"/>
          <a:stretch/>
        </p:blipFill>
        <p:spPr>
          <a:xfrm>
            <a:off x="732437" y="811659"/>
            <a:ext cx="7835525" cy="368886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pic>
        <p:nvPicPr>
          <p:cNvPr id="606" name="Google Shape;606;p65"/>
          <p:cNvPicPr preferRelativeResize="0"/>
          <p:nvPr/>
        </p:nvPicPr>
        <p:blipFill rotWithShape="1">
          <a:blip r:embed="rId3">
            <a:alphaModFix/>
          </a:blip>
          <a:srcRect b="17552" l="15729" r="31379" t="28521"/>
          <a:stretch/>
        </p:blipFill>
        <p:spPr>
          <a:xfrm>
            <a:off x="1330688" y="842750"/>
            <a:ext cx="6482626" cy="3717749"/>
          </a:xfrm>
          <a:prstGeom prst="rect">
            <a:avLst/>
          </a:prstGeom>
          <a:noFill/>
          <a:ln>
            <a:noFill/>
          </a:ln>
        </p:spPr>
      </p:pic>
      <p:sp>
        <p:nvSpPr>
          <p:cNvPr id="607" name="Google Shape;607;p65"/>
          <p:cNvSpPr txBox="1"/>
          <p:nvPr/>
        </p:nvSpPr>
        <p:spPr>
          <a:xfrm>
            <a:off x="85050" y="373650"/>
            <a:ext cx="494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08" name="Google Shape;608;p65"/>
          <p:cNvSpPr txBox="1"/>
          <p:nvPr>
            <p:ph type="title"/>
          </p:nvPr>
        </p:nvSpPr>
        <p:spPr>
          <a:xfrm>
            <a:off x="654225" y="271175"/>
            <a:ext cx="5150100" cy="4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Sprint 2</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0"/>
          <p:cNvSpPr txBox="1"/>
          <p:nvPr>
            <p:ph type="title"/>
          </p:nvPr>
        </p:nvSpPr>
        <p:spPr>
          <a:xfrm>
            <a:off x="1996975" y="304925"/>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RESPUESTA</a:t>
            </a:r>
            <a:endParaRPr/>
          </a:p>
        </p:txBody>
      </p:sp>
      <p:graphicFrame>
        <p:nvGraphicFramePr>
          <p:cNvPr id="348" name="Google Shape;348;p30"/>
          <p:cNvGraphicFramePr/>
          <p:nvPr/>
        </p:nvGraphicFramePr>
        <p:xfrm>
          <a:off x="1167550" y="979600"/>
          <a:ext cx="3000000" cy="3000000"/>
        </p:xfrm>
        <a:graphic>
          <a:graphicData uri="http://schemas.openxmlformats.org/drawingml/2006/table">
            <a:tbl>
              <a:tblPr>
                <a:noFill/>
                <a:tableStyleId>{206A5BB9-9FE0-4B58-AA42-27A93C1809EB}</a:tableStyleId>
              </a:tblPr>
              <a:tblGrid>
                <a:gridCol w="2613825"/>
                <a:gridCol w="4195125"/>
              </a:tblGrid>
              <a:tr h="332075">
                <a:tc gridSpan="2">
                  <a:txBody>
                    <a:bodyPr/>
                    <a:lstStyle/>
                    <a:p>
                      <a:pPr indent="0" lvl="0" marL="0" rtl="0" algn="ctr">
                        <a:spcBef>
                          <a:spcPts val="0"/>
                        </a:spcBef>
                        <a:spcAft>
                          <a:spcPts val="0"/>
                        </a:spcAft>
                        <a:buNone/>
                      </a:pPr>
                      <a:r>
                        <a:rPr lang="en">
                          <a:solidFill>
                            <a:schemeClr val="accent5"/>
                          </a:solidFill>
                        </a:rPr>
                        <a:t>DIMENSIONES</a:t>
                      </a:r>
                      <a:endParaRPr>
                        <a:solidFill>
                          <a:schemeClr val="accent5"/>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hMerge="1"/>
              </a:tr>
              <a:tr h="408725">
                <a:tc>
                  <a:txBody>
                    <a:bodyPr/>
                    <a:lstStyle/>
                    <a:p>
                      <a:pPr indent="0" lvl="0" marL="0" rtl="0" algn="l">
                        <a:spcBef>
                          <a:spcPts val="0"/>
                        </a:spcBef>
                        <a:spcAft>
                          <a:spcPts val="0"/>
                        </a:spcAft>
                        <a:buNone/>
                      </a:pPr>
                      <a:r>
                        <a:rPr lang="en" sz="1000">
                          <a:solidFill>
                            <a:schemeClr val="accent4"/>
                          </a:solidFill>
                        </a:rPr>
                        <a:t>Uso de la </a:t>
                      </a:r>
                      <a:r>
                        <a:rPr lang="en" sz="1000">
                          <a:solidFill>
                            <a:schemeClr val="accent4"/>
                          </a:solidFill>
                        </a:rPr>
                        <a:t>Tecnología</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El impacto de cambio que </a:t>
                      </a:r>
                      <a:r>
                        <a:rPr lang="en" sz="1000">
                          <a:solidFill>
                            <a:schemeClr val="accent3"/>
                          </a:solidFill>
                        </a:rPr>
                        <a:t>realizará</a:t>
                      </a:r>
                      <a:r>
                        <a:rPr lang="en" sz="1000">
                          <a:solidFill>
                            <a:schemeClr val="accent3"/>
                          </a:solidFill>
                        </a:rPr>
                        <a:t> es para una serie de implementaciones.</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536450">
                <a:tc>
                  <a:txBody>
                    <a:bodyPr/>
                    <a:lstStyle/>
                    <a:p>
                      <a:pPr indent="0" lvl="0" marL="0" rtl="0" algn="l">
                        <a:spcBef>
                          <a:spcPts val="0"/>
                        </a:spcBef>
                        <a:spcAft>
                          <a:spcPts val="0"/>
                        </a:spcAft>
                        <a:buNone/>
                      </a:pPr>
                      <a:r>
                        <a:rPr lang="en" sz="1000">
                          <a:solidFill>
                            <a:schemeClr val="accent4"/>
                          </a:solidFill>
                        </a:rPr>
                        <a:t>Creación de valor</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Crea valor por que permitirá un cambio en que las ventas se realicen de manera virtual por producto.</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08725">
                <a:tc>
                  <a:txBody>
                    <a:bodyPr/>
                    <a:lstStyle/>
                    <a:p>
                      <a:pPr indent="0" lvl="0" marL="0" rtl="0" algn="l">
                        <a:spcBef>
                          <a:spcPts val="0"/>
                        </a:spcBef>
                        <a:spcAft>
                          <a:spcPts val="0"/>
                        </a:spcAft>
                        <a:buNone/>
                      </a:pPr>
                      <a:r>
                        <a:rPr lang="en" sz="1000">
                          <a:solidFill>
                            <a:schemeClr val="accent4"/>
                          </a:solidFill>
                        </a:rPr>
                        <a:t>Aspectos financieros</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Habrá cambios en la implementación del software.</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19325">
                <a:tc>
                  <a:txBody>
                    <a:bodyPr/>
                    <a:lstStyle/>
                    <a:p>
                      <a:pPr indent="0" lvl="0" marL="0" rtl="0" algn="l">
                        <a:spcBef>
                          <a:spcPts val="0"/>
                        </a:spcBef>
                        <a:spcAft>
                          <a:spcPts val="0"/>
                        </a:spcAft>
                        <a:buNone/>
                      </a:pPr>
                      <a:r>
                        <a:rPr lang="en" sz="1000">
                          <a:solidFill>
                            <a:schemeClr val="accent4"/>
                          </a:solidFill>
                        </a:rPr>
                        <a:t>Liderazgo Digital</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Transforma desde lo más bajo.</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08725">
                <a:tc>
                  <a:txBody>
                    <a:bodyPr/>
                    <a:lstStyle/>
                    <a:p>
                      <a:pPr indent="0" lvl="0" marL="0" rtl="0" algn="l">
                        <a:spcBef>
                          <a:spcPts val="0"/>
                        </a:spcBef>
                        <a:spcAft>
                          <a:spcPts val="0"/>
                        </a:spcAft>
                        <a:buNone/>
                      </a:pPr>
                      <a:r>
                        <a:rPr lang="en" sz="1000">
                          <a:solidFill>
                            <a:schemeClr val="accent4"/>
                          </a:solidFill>
                        </a:rPr>
                        <a:t>Cambios estructurales</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No hay compromiso y dedicación por parte del encargado de sistema.</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408725">
                <a:tc>
                  <a:txBody>
                    <a:bodyPr/>
                    <a:lstStyle/>
                    <a:p>
                      <a:pPr indent="0" lvl="0" marL="0" rtl="0" algn="l">
                        <a:spcBef>
                          <a:spcPts val="0"/>
                        </a:spcBef>
                        <a:spcAft>
                          <a:spcPts val="0"/>
                        </a:spcAft>
                        <a:buNone/>
                      </a:pPr>
                      <a:r>
                        <a:rPr lang="en" sz="1000">
                          <a:solidFill>
                            <a:schemeClr val="accent4"/>
                          </a:solidFill>
                        </a:rPr>
                        <a:t>Operaciones digitales, ágiles y escalables</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Incremental parte del sistema que ya tiene y lo mejora.</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664200">
                <a:tc>
                  <a:txBody>
                    <a:bodyPr/>
                    <a:lstStyle/>
                    <a:p>
                      <a:pPr indent="0" lvl="0" marL="0" rtl="0" algn="l">
                        <a:spcBef>
                          <a:spcPts val="0"/>
                        </a:spcBef>
                        <a:spcAft>
                          <a:spcPts val="0"/>
                        </a:spcAft>
                        <a:buNone/>
                      </a:pPr>
                      <a:r>
                        <a:rPr lang="en" sz="1000">
                          <a:solidFill>
                            <a:schemeClr val="accent4"/>
                          </a:solidFill>
                        </a:rPr>
                        <a:t>Lugar de trabajo flexible y humanizado</a:t>
                      </a:r>
                      <a:endParaRPr sz="1000">
                        <a:solidFill>
                          <a:schemeClr val="accent4"/>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3"/>
                          </a:solidFill>
                        </a:rPr>
                        <a:t>Condición de trabajo bajo presión y hay incredulidad por parte de encargado del sistema.</a:t>
                      </a:r>
                      <a:endParaRPr sz="10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pic>
        <p:nvPicPr>
          <p:cNvPr id="613" name="Google Shape;613;p66"/>
          <p:cNvPicPr preferRelativeResize="0"/>
          <p:nvPr/>
        </p:nvPicPr>
        <p:blipFill rotWithShape="1">
          <a:blip r:embed="rId3">
            <a:alphaModFix/>
          </a:blip>
          <a:srcRect b="14738" l="15589" r="30857" t="29600"/>
          <a:stretch/>
        </p:blipFill>
        <p:spPr>
          <a:xfrm>
            <a:off x="1413888" y="851475"/>
            <a:ext cx="6316224" cy="3692550"/>
          </a:xfrm>
          <a:prstGeom prst="rect">
            <a:avLst/>
          </a:prstGeom>
          <a:noFill/>
          <a:ln>
            <a:noFill/>
          </a:ln>
        </p:spPr>
      </p:pic>
      <p:sp>
        <p:nvSpPr>
          <p:cNvPr id="614" name="Google Shape;614;p66"/>
          <p:cNvSpPr txBox="1"/>
          <p:nvPr/>
        </p:nvSpPr>
        <p:spPr>
          <a:xfrm>
            <a:off x="85050" y="373650"/>
            <a:ext cx="494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5" name="Google Shape;615;p66"/>
          <p:cNvSpPr txBox="1"/>
          <p:nvPr>
            <p:ph type="title"/>
          </p:nvPr>
        </p:nvSpPr>
        <p:spPr>
          <a:xfrm>
            <a:off x="654225" y="271175"/>
            <a:ext cx="5150100" cy="4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Sprint 3</a:t>
            </a:r>
            <a:endParaRPr sz="30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7"/>
          <p:cNvSpPr txBox="1"/>
          <p:nvPr/>
        </p:nvSpPr>
        <p:spPr>
          <a:xfrm>
            <a:off x="1318100" y="1186500"/>
            <a:ext cx="7101000" cy="2770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3"/>
                </a:solidFill>
              </a:rPr>
              <a:t>Según la guía Scrum, explica que el Sprint goal se hace durante la planificación del Sprint.</a:t>
            </a:r>
            <a:endParaRPr sz="1200">
              <a:solidFill>
                <a:schemeClr val="accent3"/>
              </a:solidFill>
            </a:endParaRPr>
          </a:p>
          <a:p>
            <a:pPr indent="0" lvl="0" marL="0" rtl="0" algn="l">
              <a:spcBef>
                <a:spcPts val="0"/>
              </a:spcBef>
              <a:spcAft>
                <a:spcPts val="0"/>
              </a:spcAft>
              <a:buNone/>
            </a:pPr>
            <a:r>
              <a:rPr lang="en" sz="1200">
                <a:solidFill>
                  <a:schemeClr val="accent3"/>
                </a:solidFill>
              </a:rPr>
              <a:t>Esta guía se implementa durante el trabajo seleccionado del Product Backlog.</a:t>
            </a:r>
            <a:endParaRPr sz="1200">
              <a:solidFill>
                <a:schemeClr val="accent3"/>
              </a:solidFill>
            </a:endParaRPr>
          </a:p>
          <a:p>
            <a:pPr indent="0" lvl="0" marL="0" rtl="0" algn="l">
              <a:spcBef>
                <a:spcPts val="0"/>
              </a:spcBef>
              <a:spcAft>
                <a:spcPts val="0"/>
              </a:spcAft>
              <a:buNone/>
            </a:pPr>
            <a:r>
              <a:rPr lang="en" sz="1200">
                <a:solidFill>
                  <a:schemeClr val="accent4"/>
                </a:solidFill>
              </a:rPr>
              <a:t>Objetivo para el Sprint 1:</a:t>
            </a:r>
            <a:endParaRPr sz="1200">
              <a:solidFill>
                <a:schemeClr val="accent4"/>
              </a:solidFill>
            </a:endParaRPr>
          </a:p>
          <a:p>
            <a:pPr indent="0" lvl="0" marL="0" rtl="0" algn="l">
              <a:spcBef>
                <a:spcPts val="0"/>
              </a:spcBef>
              <a:spcAft>
                <a:spcPts val="0"/>
              </a:spcAft>
              <a:buNone/>
            </a:pPr>
            <a:r>
              <a:rPr lang="en" sz="1200">
                <a:solidFill>
                  <a:schemeClr val="accent3"/>
                </a:solidFill>
              </a:rPr>
              <a:t>“En este sprint es donde se va visualizar el listado de productos (ítems y skins) y el registro de ellos para realizar la compra y venta de productos”.</a:t>
            </a:r>
            <a:endParaRPr sz="1200">
              <a:solidFill>
                <a:schemeClr val="accent3"/>
              </a:solidFill>
            </a:endParaRPr>
          </a:p>
          <a:p>
            <a:pPr indent="0" lvl="0" marL="0" rtl="0" algn="l">
              <a:spcBef>
                <a:spcPts val="0"/>
              </a:spcBef>
              <a:spcAft>
                <a:spcPts val="0"/>
              </a:spcAft>
              <a:buNone/>
            </a:pPr>
            <a:r>
              <a:rPr lang="en" sz="1200">
                <a:solidFill>
                  <a:schemeClr val="accent3"/>
                </a:solidFill>
              </a:rPr>
              <a:t>Para este primer sprint el equipo de desarrollo trabaja de manera conjunta en lugar iniciativas separadas e invitar al Product Owner para las revisión del sprint en representación de las partes interesadas</a:t>
            </a:r>
            <a:endParaRPr sz="1200">
              <a:solidFill>
                <a:schemeClr val="accent3"/>
              </a:solidFill>
            </a:endParaRPr>
          </a:p>
          <a:p>
            <a:pPr indent="0" lvl="0" marL="0" rtl="0" algn="l">
              <a:spcBef>
                <a:spcPts val="0"/>
              </a:spcBef>
              <a:spcAft>
                <a:spcPts val="0"/>
              </a:spcAft>
              <a:buNone/>
            </a:pPr>
            <a:r>
              <a:rPr lang="en" sz="1200">
                <a:solidFill>
                  <a:schemeClr val="accent4"/>
                </a:solidFill>
              </a:rPr>
              <a:t>Objetivo para el Sprint 2:</a:t>
            </a:r>
            <a:endParaRPr sz="1200">
              <a:solidFill>
                <a:schemeClr val="accent4"/>
              </a:solidFill>
            </a:endParaRPr>
          </a:p>
          <a:p>
            <a:pPr indent="0" lvl="0" marL="0" rtl="0" algn="l">
              <a:spcBef>
                <a:spcPts val="0"/>
              </a:spcBef>
              <a:spcAft>
                <a:spcPts val="0"/>
              </a:spcAft>
              <a:buNone/>
            </a:pPr>
            <a:r>
              <a:rPr lang="en" sz="1200">
                <a:solidFill>
                  <a:schemeClr val="accent3"/>
                </a:solidFill>
              </a:rPr>
              <a:t>•En este segundo sprint se logrará la búsqueda de productos, Agregar el producto al carrito de compras y registrar la compra.</a:t>
            </a:r>
            <a:endParaRPr sz="1200">
              <a:solidFill>
                <a:schemeClr val="accent3"/>
              </a:solidFill>
            </a:endParaRPr>
          </a:p>
          <a:p>
            <a:pPr indent="0" lvl="0" marL="0" rtl="0" algn="l">
              <a:spcBef>
                <a:spcPts val="0"/>
              </a:spcBef>
              <a:spcAft>
                <a:spcPts val="0"/>
              </a:spcAft>
              <a:buNone/>
            </a:pPr>
            <a:r>
              <a:rPr lang="en" sz="1200">
                <a:solidFill>
                  <a:schemeClr val="accent4"/>
                </a:solidFill>
              </a:rPr>
              <a:t>Objetivo para el Sprint 3:</a:t>
            </a:r>
            <a:endParaRPr sz="1200">
              <a:solidFill>
                <a:schemeClr val="accent4"/>
              </a:solidFill>
            </a:endParaRPr>
          </a:p>
          <a:p>
            <a:pPr indent="0" lvl="0" marL="0" rtl="0" algn="l">
              <a:spcBef>
                <a:spcPts val="0"/>
              </a:spcBef>
              <a:spcAft>
                <a:spcPts val="0"/>
              </a:spcAft>
              <a:buNone/>
            </a:pPr>
            <a:r>
              <a:rPr lang="en" sz="1200">
                <a:solidFill>
                  <a:schemeClr val="accent3"/>
                </a:solidFill>
              </a:rPr>
              <a:t>•En este tercer sprint se creará el inicio de sesión, registrar usuario y agregar pasarela de pagos STRIPE al sistema.</a:t>
            </a:r>
            <a:endParaRPr sz="1200">
              <a:solidFill>
                <a:schemeClr val="accent3"/>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68"/>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8"/>
          <p:cNvSpPr txBox="1"/>
          <p:nvPr>
            <p:ph type="title"/>
          </p:nvPr>
        </p:nvSpPr>
        <p:spPr>
          <a:xfrm>
            <a:off x="2439450" y="2337496"/>
            <a:ext cx="4293900" cy="221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t>Riesgos Principales que</a:t>
            </a:r>
            <a:endParaRPr sz="2400"/>
          </a:p>
          <a:p>
            <a:pPr indent="0" lvl="0" marL="0" rtl="0" algn="ctr">
              <a:spcBef>
                <a:spcPts val="0"/>
              </a:spcBef>
              <a:spcAft>
                <a:spcPts val="0"/>
              </a:spcAft>
              <a:buClr>
                <a:schemeClr val="dk1"/>
              </a:buClr>
              <a:buSzPts val="1100"/>
              <a:buFont typeface="Arial"/>
              <a:buNone/>
            </a:pPr>
            <a:r>
              <a:rPr lang="en" sz="2400"/>
              <a:t>identifica al inicio del</a:t>
            </a:r>
            <a:endParaRPr sz="2400"/>
          </a:p>
          <a:p>
            <a:pPr indent="0" lvl="0" marL="0" rtl="0" algn="ctr">
              <a:spcBef>
                <a:spcPts val="0"/>
              </a:spcBef>
              <a:spcAft>
                <a:spcPts val="0"/>
              </a:spcAft>
              <a:buClr>
                <a:schemeClr val="dk1"/>
              </a:buClr>
              <a:buSzPts val="1100"/>
              <a:buFont typeface="Arial"/>
              <a:buNone/>
            </a:pPr>
            <a:r>
              <a:rPr lang="en" sz="2400"/>
              <a:t>proyecto? ¿Cómo los</a:t>
            </a:r>
            <a:endParaRPr sz="2400"/>
          </a:p>
          <a:p>
            <a:pPr indent="0" lvl="0" marL="0" rtl="0" algn="ctr">
              <a:spcBef>
                <a:spcPts val="0"/>
              </a:spcBef>
              <a:spcAft>
                <a:spcPts val="0"/>
              </a:spcAft>
              <a:buClr>
                <a:schemeClr val="dk1"/>
              </a:buClr>
              <a:buSzPts val="1100"/>
              <a:buFont typeface="Arial"/>
              <a:buNone/>
            </a:pPr>
            <a:r>
              <a:rPr lang="en" sz="2400"/>
              <a:t>mejoraría?</a:t>
            </a:r>
            <a:endParaRPr sz="2400"/>
          </a:p>
          <a:p>
            <a:pPr indent="0" lvl="0" marL="0" rtl="0" algn="ctr">
              <a:spcBef>
                <a:spcPts val="0"/>
              </a:spcBef>
              <a:spcAft>
                <a:spcPts val="0"/>
              </a:spcAft>
              <a:buNone/>
            </a:pPr>
            <a:r>
              <a:t/>
            </a:r>
            <a:endParaRPr sz="3000"/>
          </a:p>
        </p:txBody>
      </p:sp>
      <p:sp>
        <p:nvSpPr>
          <p:cNvPr id="627" name="Google Shape;627;p68"/>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11</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69"/>
          <p:cNvSpPr txBox="1"/>
          <p:nvPr/>
        </p:nvSpPr>
        <p:spPr>
          <a:xfrm>
            <a:off x="766425" y="1371150"/>
            <a:ext cx="7489500" cy="22164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3"/>
                </a:solidFill>
              </a:rPr>
              <a:t>Al iniciar el proyecto identificamos los siguientes riesgos:</a:t>
            </a:r>
            <a:endParaRPr sz="1200">
              <a:solidFill>
                <a:schemeClr val="accent3"/>
              </a:solidFill>
            </a:endParaRPr>
          </a:p>
          <a:p>
            <a:pPr indent="-304800" lvl="0" marL="457200" rtl="0" algn="l">
              <a:spcBef>
                <a:spcPts val="0"/>
              </a:spcBef>
              <a:spcAft>
                <a:spcPts val="0"/>
              </a:spcAft>
              <a:buClr>
                <a:schemeClr val="accent3"/>
              </a:buClr>
              <a:buSzPts val="1200"/>
              <a:buChar char="●"/>
            </a:pPr>
            <a:r>
              <a:rPr lang="en" sz="1200">
                <a:solidFill>
                  <a:schemeClr val="accent3"/>
                </a:solidFill>
              </a:rPr>
              <a:t>Al inicio no se contaba con la disponibilidad del equipo de forma diaria para las reuniones que se requiere en el Marco Scrum. Para lo cual, establecimos fechas y mayor coordinación con ellos para llevar a cabo el proyecto con éxito.</a:t>
            </a:r>
            <a:endParaRPr sz="1200">
              <a:solidFill>
                <a:schemeClr val="accent3"/>
              </a:solidFill>
            </a:endParaRPr>
          </a:p>
          <a:p>
            <a:pPr indent="-304800" lvl="0" marL="457200" rtl="0" algn="l">
              <a:spcBef>
                <a:spcPts val="0"/>
              </a:spcBef>
              <a:spcAft>
                <a:spcPts val="0"/>
              </a:spcAft>
              <a:buClr>
                <a:schemeClr val="accent3"/>
              </a:buClr>
              <a:buSzPts val="1200"/>
              <a:buChar char="●"/>
            </a:pPr>
            <a:r>
              <a:rPr lang="en" sz="1200">
                <a:solidFill>
                  <a:schemeClr val="accent3"/>
                </a:solidFill>
              </a:rPr>
              <a:t>El equipo no tenía suficiente experiencia con las herramientas de desarrollo del proyecto, lo cual dificultará el uso de las mecanismos que propone. Por lo tanto, con el apoyo de nuestro Scrum Master se definieron sesiones de reforzamiento para entender las herramientas de manera adecuada. </a:t>
            </a:r>
            <a:endParaRPr sz="1200">
              <a:solidFill>
                <a:schemeClr val="accent3"/>
              </a:solidFill>
            </a:endParaRPr>
          </a:p>
          <a:p>
            <a:pPr indent="-304800" lvl="0" marL="457200" rtl="0" algn="l">
              <a:spcBef>
                <a:spcPts val="0"/>
              </a:spcBef>
              <a:spcAft>
                <a:spcPts val="0"/>
              </a:spcAft>
              <a:buClr>
                <a:schemeClr val="accent3"/>
              </a:buClr>
              <a:buSzPts val="1200"/>
              <a:buChar char="●"/>
            </a:pPr>
            <a:r>
              <a:rPr lang="en" sz="1200">
                <a:solidFill>
                  <a:schemeClr val="accent3"/>
                </a:solidFill>
              </a:rPr>
              <a:t>La participación del equipo en los Daily meetings por Meet todos los días. Se creó un un grupo en Whatsapp y una carpeta en drive para mayor comunicación y trabajar de manera conjunta.</a:t>
            </a:r>
            <a:endParaRPr sz="1200">
              <a:solidFill>
                <a:schemeClr val="accent3"/>
              </a:solidFill>
            </a:endParaRPr>
          </a:p>
          <a:p>
            <a:pPr indent="0" lvl="0" marL="0" rtl="0" algn="l">
              <a:spcBef>
                <a:spcPts val="0"/>
              </a:spcBef>
              <a:spcAft>
                <a:spcPts val="0"/>
              </a:spcAft>
              <a:buNone/>
            </a:pPr>
            <a:r>
              <a:t/>
            </a:r>
            <a:endParaRPr sz="1200">
              <a:solidFill>
                <a:schemeClr val="accent3"/>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pic>
        <p:nvPicPr>
          <p:cNvPr id="637" name="Google Shape;637;p70"/>
          <p:cNvPicPr preferRelativeResize="0"/>
          <p:nvPr/>
        </p:nvPicPr>
        <p:blipFill>
          <a:blip r:embed="rId3">
            <a:alphaModFix/>
          </a:blip>
          <a:stretch>
            <a:fillRect/>
          </a:stretch>
        </p:blipFill>
        <p:spPr>
          <a:xfrm>
            <a:off x="152400" y="1106688"/>
            <a:ext cx="8839200" cy="2930122"/>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71"/>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1"/>
          <p:cNvSpPr txBox="1"/>
          <p:nvPr>
            <p:ph type="title"/>
          </p:nvPr>
        </p:nvSpPr>
        <p:spPr>
          <a:xfrm>
            <a:off x="2439450" y="2337496"/>
            <a:ext cx="4293900" cy="221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Revisión Técnica Formal</a:t>
            </a:r>
            <a:endParaRPr sz="2400"/>
          </a:p>
          <a:p>
            <a:pPr indent="0" lvl="0" marL="0" rtl="0" algn="ctr">
              <a:spcBef>
                <a:spcPts val="0"/>
              </a:spcBef>
              <a:spcAft>
                <a:spcPts val="0"/>
              </a:spcAft>
              <a:buNone/>
            </a:pPr>
            <a:r>
              <a:t/>
            </a:r>
            <a:endParaRPr sz="3000"/>
          </a:p>
        </p:txBody>
      </p:sp>
      <p:sp>
        <p:nvSpPr>
          <p:cNvPr id="644" name="Google Shape;644;p71"/>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72"/>
          <p:cNvSpPr txBox="1"/>
          <p:nvPr/>
        </p:nvSpPr>
        <p:spPr>
          <a:xfrm>
            <a:off x="1101000" y="1251125"/>
            <a:ext cx="6942000" cy="23796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chemeClr val="lt1"/>
                </a:solidFill>
                <a:latin typeface="Lato"/>
                <a:ea typeface="Lato"/>
                <a:cs typeface="Lato"/>
                <a:sym typeface="Lato"/>
              </a:rPr>
              <a:t>¿Que fue revisado?</a:t>
            </a:r>
            <a:endParaRPr sz="1300">
              <a:solidFill>
                <a:schemeClr val="lt1"/>
              </a:solidFill>
              <a:latin typeface="Lato"/>
              <a:ea typeface="Lato"/>
              <a:cs typeface="Lato"/>
              <a:sym typeface="Lato"/>
            </a:endParaRPr>
          </a:p>
          <a:p>
            <a:pPr indent="-311150" lvl="0" marL="457200" rtl="0" algn="l">
              <a:lnSpc>
                <a:spcPct val="115000"/>
              </a:lnSpc>
              <a:spcBef>
                <a:spcPts val="1200"/>
              </a:spcBef>
              <a:spcAft>
                <a:spcPts val="0"/>
              </a:spcAft>
              <a:buClr>
                <a:schemeClr val="lt1"/>
              </a:buClr>
              <a:buSzPts val="1300"/>
              <a:buFont typeface="Lato"/>
              <a:buChar char="●"/>
            </a:pPr>
            <a:r>
              <a:rPr lang="en" sz="1300">
                <a:solidFill>
                  <a:schemeClr val="lt1"/>
                </a:solidFill>
                <a:latin typeface="Lato"/>
                <a:ea typeface="Lato"/>
                <a:cs typeface="Lato"/>
                <a:sym typeface="Lato"/>
              </a:rPr>
              <a:t>Se revisó todas las HU del sistema con sus respectivos criterios de aceptación.</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 sz="1300">
                <a:solidFill>
                  <a:schemeClr val="lt1"/>
                </a:solidFill>
                <a:latin typeface="Lato"/>
                <a:ea typeface="Lato"/>
                <a:cs typeface="Lato"/>
                <a:sym typeface="Lato"/>
              </a:rPr>
              <a:t>Se revisó todas las interfaces del FRONT-END de acuerdo al diseño establecido antes de iniciar el proyecto.</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 sz="1300">
                <a:solidFill>
                  <a:schemeClr val="lt1"/>
                </a:solidFill>
                <a:latin typeface="Lato"/>
                <a:ea typeface="Lato"/>
                <a:cs typeface="Lato"/>
                <a:sym typeface="Lato"/>
              </a:rPr>
              <a:t>Se revisó el diseño de la base de datos.</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 sz="1300">
                <a:solidFill>
                  <a:schemeClr val="lt1"/>
                </a:solidFill>
                <a:latin typeface="Lato"/>
                <a:ea typeface="Lato"/>
                <a:cs typeface="Lato"/>
                <a:sym typeface="Lato"/>
              </a:rPr>
              <a:t>Se revisó todas las funciones y librerías del BACK-END y su estructura de acuerdo al estándar de la herramienta de SPRING-BOOT.</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 sz="1300">
                <a:solidFill>
                  <a:schemeClr val="lt1"/>
                </a:solidFill>
                <a:latin typeface="Lato"/>
                <a:ea typeface="Lato"/>
                <a:cs typeface="Lato"/>
                <a:sym typeface="Lato"/>
              </a:rPr>
              <a:t>Se revisó todas las funciones y librerías del FRONT-END y su estructura de acuerdo al estándar de la herramienta de ANGULAR.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pic>
        <p:nvPicPr>
          <p:cNvPr id="654" name="Google Shape;654;p73"/>
          <p:cNvPicPr preferRelativeResize="0"/>
          <p:nvPr/>
        </p:nvPicPr>
        <p:blipFill rotWithShape="1">
          <a:blip r:embed="rId3">
            <a:alphaModFix/>
          </a:blip>
          <a:srcRect b="13550" l="7424" r="18851" t="27017"/>
          <a:stretch/>
        </p:blipFill>
        <p:spPr>
          <a:xfrm>
            <a:off x="813250" y="1048875"/>
            <a:ext cx="7430602" cy="3686275"/>
          </a:xfrm>
          <a:prstGeom prst="rect">
            <a:avLst/>
          </a:prstGeom>
          <a:noFill/>
          <a:ln>
            <a:noFill/>
          </a:ln>
        </p:spPr>
      </p:pic>
      <p:sp>
        <p:nvSpPr>
          <p:cNvPr id="655" name="Google Shape;655;p73"/>
          <p:cNvSpPr txBox="1"/>
          <p:nvPr>
            <p:ph type="title"/>
          </p:nvPr>
        </p:nvSpPr>
        <p:spPr>
          <a:xfrm>
            <a:off x="1996950" y="2611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Revisión Técnica Formal</a:t>
            </a:r>
            <a:endParaRPr sz="24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74"/>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74"/>
          <p:cNvSpPr txBox="1"/>
          <p:nvPr>
            <p:ph type="title"/>
          </p:nvPr>
        </p:nvSpPr>
        <p:spPr>
          <a:xfrm>
            <a:off x="2439450" y="2337496"/>
            <a:ext cx="4293900" cy="221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Casos de Pruebas</a:t>
            </a:r>
            <a:endParaRPr sz="2400"/>
          </a:p>
          <a:p>
            <a:pPr indent="0" lvl="0" marL="0" rtl="0" algn="ctr">
              <a:spcBef>
                <a:spcPts val="0"/>
              </a:spcBef>
              <a:spcAft>
                <a:spcPts val="0"/>
              </a:spcAft>
              <a:buNone/>
            </a:pPr>
            <a:r>
              <a:t/>
            </a:r>
            <a:endParaRPr sz="3000"/>
          </a:p>
        </p:txBody>
      </p:sp>
      <p:sp>
        <p:nvSpPr>
          <p:cNvPr id="662" name="Google Shape;662;p74"/>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13</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pic>
        <p:nvPicPr>
          <p:cNvPr id="667" name="Google Shape;667;p75"/>
          <p:cNvPicPr preferRelativeResize="0"/>
          <p:nvPr/>
        </p:nvPicPr>
        <p:blipFill rotWithShape="1">
          <a:blip r:embed="rId3">
            <a:alphaModFix/>
          </a:blip>
          <a:srcRect b="29559" l="2208" r="12851" t="16063"/>
          <a:stretch/>
        </p:blipFill>
        <p:spPr>
          <a:xfrm>
            <a:off x="283550" y="1107826"/>
            <a:ext cx="8551598" cy="3079501"/>
          </a:xfrm>
          <a:prstGeom prst="rect">
            <a:avLst/>
          </a:prstGeom>
          <a:noFill/>
          <a:ln>
            <a:noFill/>
          </a:ln>
        </p:spPr>
      </p:pic>
      <p:sp>
        <p:nvSpPr>
          <p:cNvPr id="668" name="Google Shape;668;p75"/>
          <p:cNvSpPr txBox="1"/>
          <p:nvPr>
            <p:ph type="title"/>
          </p:nvPr>
        </p:nvSpPr>
        <p:spPr>
          <a:xfrm>
            <a:off x="1996950" y="2611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Casos de Prueba</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1"/>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Lean Canvas</a:t>
            </a:r>
            <a:endParaRPr sz="3000"/>
          </a:p>
          <a:p>
            <a:pPr indent="0" lvl="0" marL="0" rtl="0" algn="ctr">
              <a:spcBef>
                <a:spcPts val="0"/>
              </a:spcBef>
              <a:spcAft>
                <a:spcPts val="0"/>
              </a:spcAft>
              <a:buNone/>
            </a:pPr>
            <a:r>
              <a:t/>
            </a:r>
            <a:endParaRPr sz="2400"/>
          </a:p>
        </p:txBody>
      </p:sp>
      <p:sp>
        <p:nvSpPr>
          <p:cNvPr id="355" name="Google Shape;355;p31"/>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76"/>
          <p:cNvSpPr txBox="1"/>
          <p:nvPr>
            <p:ph type="title"/>
          </p:nvPr>
        </p:nvSpPr>
        <p:spPr>
          <a:xfrm>
            <a:off x="1996950" y="26115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Casos de Prueba</a:t>
            </a:r>
            <a:endParaRPr sz="2400"/>
          </a:p>
        </p:txBody>
      </p:sp>
      <p:pic>
        <p:nvPicPr>
          <p:cNvPr id="674" name="Google Shape;674;p76"/>
          <p:cNvPicPr preferRelativeResize="0"/>
          <p:nvPr/>
        </p:nvPicPr>
        <p:blipFill rotWithShape="1">
          <a:blip r:embed="rId3">
            <a:alphaModFix/>
          </a:blip>
          <a:srcRect b="9371" l="6614" r="11525" t="16196"/>
          <a:stretch/>
        </p:blipFill>
        <p:spPr>
          <a:xfrm>
            <a:off x="839613" y="969375"/>
            <a:ext cx="7464773" cy="381805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77"/>
          <p:cNvSpPr txBox="1"/>
          <p:nvPr>
            <p:ph type="title"/>
          </p:nvPr>
        </p:nvSpPr>
        <p:spPr>
          <a:xfrm>
            <a:off x="1249150" y="1364245"/>
            <a:ext cx="5927400" cy="24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600"/>
              <a:t>THANKS!</a:t>
            </a:r>
            <a:endParaRPr sz="9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2"/>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LEAN CANVAS</a:t>
            </a:r>
            <a:endParaRPr/>
          </a:p>
        </p:txBody>
      </p:sp>
      <p:graphicFrame>
        <p:nvGraphicFramePr>
          <p:cNvPr id="361" name="Google Shape;361;p32"/>
          <p:cNvGraphicFramePr/>
          <p:nvPr/>
        </p:nvGraphicFramePr>
        <p:xfrm>
          <a:off x="952525" y="1127075"/>
          <a:ext cx="3000000" cy="3000000"/>
        </p:xfrm>
        <a:graphic>
          <a:graphicData uri="http://schemas.openxmlformats.org/drawingml/2006/table">
            <a:tbl>
              <a:tblPr>
                <a:noFill/>
                <a:tableStyleId>{206A5BB9-9FE0-4B58-AA42-27A93C1809EB}</a:tableStyleId>
              </a:tblPr>
              <a:tblGrid>
                <a:gridCol w="1362175"/>
                <a:gridCol w="1453325"/>
                <a:gridCol w="671475"/>
                <a:gridCol w="975600"/>
                <a:gridCol w="1336075"/>
                <a:gridCol w="1440350"/>
              </a:tblGrid>
              <a:tr h="799500">
                <a:tc rowSpan="2">
                  <a:txBody>
                    <a:bodyPr/>
                    <a:lstStyle/>
                    <a:p>
                      <a:pPr indent="0" lvl="0" marL="0" rtl="0" algn="l">
                        <a:spcBef>
                          <a:spcPts val="0"/>
                        </a:spcBef>
                        <a:spcAft>
                          <a:spcPts val="0"/>
                        </a:spcAft>
                        <a:buNone/>
                      </a:pPr>
                      <a:r>
                        <a:rPr lang="en" sz="800">
                          <a:solidFill>
                            <a:schemeClr val="accent4"/>
                          </a:solidFill>
                        </a:rPr>
                        <a:t>Problema</a:t>
                      </a:r>
                      <a:endParaRPr sz="800">
                        <a:solidFill>
                          <a:schemeClr val="accent4"/>
                        </a:solidFill>
                      </a:endParaRPr>
                    </a:p>
                    <a:p>
                      <a:pPr indent="0" lvl="0" marL="0" rtl="0" algn="l">
                        <a:spcBef>
                          <a:spcPts val="0"/>
                        </a:spcBef>
                        <a:spcAft>
                          <a:spcPts val="0"/>
                        </a:spcAft>
                        <a:buNone/>
                      </a:pPr>
                      <a:r>
                        <a:rPr lang="en" sz="800">
                          <a:solidFill>
                            <a:schemeClr val="accent3"/>
                          </a:solidFill>
                        </a:rPr>
                        <a:t>Quisiera tener un medio más dedicado para comprar y vender items y skins de diferentes videojuegos</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chemeClr val="accent4"/>
                          </a:solidFill>
                        </a:rPr>
                        <a:t>Solución</a:t>
                      </a:r>
                      <a:endParaRPr sz="800">
                        <a:solidFill>
                          <a:schemeClr val="accent4"/>
                        </a:solidFill>
                      </a:endParaRPr>
                    </a:p>
                    <a:p>
                      <a:pPr indent="0" lvl="0" marL="0" rtl="0" algn="l">
                        <a:spcBef>
                          <a:spcPts val="0"/>
                        </a:spcBef>
                        <a:spcAft>
                          <a:spcPts val="0"/>
                        </a:spcAft>
                        <a:buNone/>
                      </a:pPr>
                      <a:r>
                        <a:rPr lang="en" sz="800">
                          <a:solidFill>
                            <a:schemeClr val="accent3"/>
                          </a:solidFill>
                        </a:rPr>
                        <a:t>Crear una sistema web que permita el comercio </a:t>
                      </a:r>
                      <a:r>
                        <a:rPr lang="en" sz="800">
                          <a:solidFill>
                            <a:schemeClr val="accent3"/>
                          </a:solidFill>
                        </a:rPr>
                        <a:t>electrónico</a:t>
                      </a:r>
                      <a:r>
                        <a:rPr lang="en" sz="800">
                          <a:solidFill>
                            <a:schemeClr val="accent3"/>
                          </a:solidFill>
                        </a:rPr>
                        <a:t> en el sector gamer.</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gridSpan="2" rowSpan="2">
                  <a:txBody>
                    <a:bodyPr/>
                    <a:lstStyle/>
                    <a:p>
                      <a:pPr indent="0" lvl="0" marL="0" rtl="0" algn="l">
                        <a:spcBef>
                          <a:spcPts val="0"/>
                        </a:spcBef>
                        <a:spcAft>
                          <a:spcPts val="0"/>
                        </a:spcAft>
                        <a:buNone/>
                      </a:pPr>
                      <a:r>
                        <a:rPr lang="en" sz="800">
                          <a:solidFill>
                            <a:schemeClr val="accent4"/>
                          </a:solidFill>
                        </a:rPr>
                        <a:t>Propuesta de Valor</a:t>
                      </a:r>
                      <a:endParaRPr sz="800">
                        <a:solidFill>
                          <a:schemeClr val="accent4"/>
                        </a:solidFill>
                      </a:endParaRPr>
                    </a:p>
                    <a:p>
                      <a:pPr indent="0" lvl="0" marL="0" rtl="0" algn="l">
                        <a:spcBef>
                          <a:spcPts val="0"/>
                        </a:spcBef>
                        <a:spcAft>
                          <a:spcPts val="0"/>
                        </a:spcAft>
                        <a:buNone/>
                      </a:pPr>
                      <a:r>
                        <a:rPr lang="en" sz="800">
                          <a:solidFill>
                            <a:schemeClr val="accent3"/>
                          </a:solidFill>
                        </a:rPr>
                        <a:t>Aplicación web totalmente dedicada al comercio de items y skins de videojuegos.</a:t>
                      </a:r>
                      <a:endParaRPr sz="800">
                        <a:solidFill>
                          <a:schemeClr val="accent3"/>
                        </a:solidFill>
                      </a:endParaRPr>
                    </a:p>
                    <a:p>
                      <a:pPr indent="0" lvl="0" marL="0" rtl="0" algn="l">
                        <a:spcBef>
                          <a:spcPts val="0"/>
                        </a:spcBef>
                        <a:spcAft>
                          <a:spcPts val="0"/>
                        </a:spcAft>
                        <a:buNone/>
                      </a:pPr>
                      <a:r>
                        <a:rPr lang="en" sz="800">
                          <a:solidFill>
                            <a:schemeClr val="accent3"/>
                          </a:solidFill>
                        </a:rPr>
                        <a:t>El usuario podrá saber la calificación de cada vendedor</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rowSpan="2" hMerge="1"/>
                <a:tc>
                  <a:txBody>
                    <a:bodyPr/>
                    <a:lstStyle/>
                    <a:p>
                      <a:pPr indent="0" lvl="0" marL="0" rtl="0" algn="l">
                        <a:spcBef>
                          <a:spcPts val="0"/>
                        </a:spcBef>
                        <a:spcAft>
                          <a:spcPts val="0"/>
                        </a:spcAft>
                        <a:buNone/>
                      </a:pPr>
                      <a:r>
                        <a:rPr lang="en" sz="800">
                          <a:solidFill>
                            <a:schemeClr val="accent4"/>
                          </a:solidFill>
                        </a:rPr>
                        <a:t>Ventaja especial</a:t>
                      </a:r>
                      <a:endParaRPr sz="800">
                        <a:solidFill>
                          <a:schemeClr val="accent4"/>
                        </a:solidFill>
                      </a:endParaRPr>
                    </a:p>
                    <a:p>
                      <a:pPr indent="0" lvl="0" marL="0" rtl="0" algn="l">
                        <a:spcBef>
                          <a:spcPts val="0"/>
                        </a:spcBef>
                        <a:spcAft>
                          <a:spcPts val="0"/>
                        </a:spcAft>
                        <a:buNone/>
                      </a:pPr>
                      <a:r>
                        <a:rPr lang="en" sz="800">
                          <a:solidFill>
                            <a:schemeClr val="accent3"/>
                          </a:solidFill>
                        </a:rPr>
                        <a:t>El </a:t>
                      </a:r>
                      <a:r>
                        <a:rPr lang="en" sz="800">
                          <a:solidFill>
                            <a:schemeClr val="accent3"/>
                          </a:solidFill>
                        </a:rPr>
                        <a:t>cliente</a:t>
                      </a:r>
                      <a:r>
                        <a:rPr lang="en" sz="800">
                          <a:solidFill>
                            <a:schemeClr val="accent3"/>
                          </a:solidFill>
                        </a:rPr>
                        <a:t> tendrá al alcance diferentes precios respecto a un mismo producto</a:t>
                      </a:r>
                      <a:endParaRPr sz="8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rowSpan="2">
                  <a:txBody>
                    <a:bodyPr/>
                    <a:lstStyle/>
                    <a:p>
                      <a:pPr indent="0" lvl="0" marL="0" rtl="0" algn="l">
                        <a:spcBef>
                          <a:spcPts val="0"/>
                        </a:spcBef>
                        <a:spcAft>
                          <a:spcPts val="0"/>
                        </a:spcAft>
                        <a:buNone/>
                      </a:pPr>
                      <a:r>
                        <a:rPr lang="en" sz="800">
                          <a:solidFill>
                            <a:schemeClr val="accent4"/>
                          </a:solidFill>
                        </a:rPr>
                        <a:t>Segmento de Clientes</a:t>
                      </a:r>
                      <a:endParaRPr sz="800">
                        <a:solidFill>
                          <a:schemeClr val="accent4"/>
                        </a:solidFill>
                      </a:endParaRPr>
                    </a:p>
                    <a:p>
                      <a:pPr indent="0" lvl="0" marL="0" rtl="0" algn="l">
                        <a:spcBef>
                          <a:spcPts val="0"/>
                        </a:spcBef>
                        <a:spcAft>
                          <a:spcPts val="0"/>
                        </a:spcAft>
                        <a:buNone/>
                      </a:pPr>
                      <a:r>
                        <a:rPr lang="en" sz="800">
                          <a:solidFill>
                            <a:schemeClr val="accent3"/>
                          </a:solidFill>
                        </a:rPr>
                        <a:t>Personas mayores de 18 años que están relacionado al </a:t>
                      </a:r>
                      <a:r>
                        <a:rPr lang="en" sz="800">
                          <a:solidFill>
                            <a:schemeClr val="accent3"/>
                          </a:solidFill>
                        </a:rPr>
                        <a:t>mundo</a:t>
                      </a:r>
                      <a:r>
                        <a:rPr lang="en" sz="800">
                          <a:solidFill>
                            <a:schemeClr val="accent3"/>
                          </a:solidFill>
                        </a:rPr>
                        <a:t> del los videojuegos</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981950">
                <a:tc vMerge="1"/>
                <a:tc>
                  <a:txBody>
                    <a:bodyPr/>
                    <a:lstStyle/>
                    <a:p>
                      <a:pPr indent="0" lvl="0" marL="0" rtl="0" algn="l">
                        <a:spcBef>
                          <a:spcPts val="0"/>
                        </a:spcBef>
                        <a:spcAft>
                          <a:spcPts val="0"/>
                        </a:spcAft>
                        <a:buNone/>
                      </a:pPr>
                      <a:r>
                        <a:rPr lang="en" sz="800">
                          <a:solidFill>
                            <a:schemeClr val="accent4"/>
                          </a:solidFill>
                        </a:rPr>
                        <a:t>Métricas</a:t>
                      </a:r>
                      <a:endParaRPr sz="800">
                        <a:solidFill>
                          <a:schemeClr val="accent4"/>
                        </a:solidFill>
                      </a:endParaRPr>
                    </a:p>
                    <a:p>
                      <a:pPr indent="0" lvl="0" marL="0" rtl="0" algn="l">
                        <a:spcBef>
                          <a:spcPts val="0"/>
                        </a:spcBef>
                        <a:spcAft>
                          <a:spcPts val="0"/>
                        </a:spcAft>
                        <a:buNone/>
                      </a:pPr>
                      <a:r>
                        <a:rPr lang="en" sz="800">
                          <a:solidFill>
                            <a:schemeClr val="accent3"/>
                          </a:solidFill>
                        </a:rPr>
                        <a:t>Interna:</a:t>
                      </a:r>
                      <a:endParaRPr sz="800">
                        <a:solidFill>
                          <a:schemeClr val="accent3"/>
                        </a:solidFill>
                      </a:endParaRPr>
                    </a:p>
                    <a:p>
                      <a:pPr indent="0" lvl="0" marL="0" rtl="0" algn="l">
                        <a:spcBef>
                          <a:spcPts val="0"/>
                        </a:spcBef>
                        <a:spcAft>
                          <a:spcPts val="0"/>
                        </a:spcAft>
                        <a:buNone/>
                      </a:pPr>
                      <a:r>
                        <a:rPr lang="en" sz="800">
                          <a:solidFill>
                            <a:schemeClr val="accent3"/>
                          </a:solidFill>
                        </a:rPr>
                        <a:t>40 TR / 200 UR *  100% = 20% Mensual</a:t>
                      </a:r>
                      <a:endParaRPr sz="800">
                        <a:solidFill>
                          <a:schemeClr val="accent3"/>
                        </a:solidFill>
                      </a:endParaRPr>
                    </a:p>
                    <a:p>
                      <a:pPr indent="0" lvl="0" marL="0" rtl="0" algn="l">
                        <a:spcBef>
                          <a:spcPts val="0"/>
                        </a:spcBef>
                        <a:spcAft>
                          <a:spcPts val="0"/>
                        </a:spcAft>
                        <a:buNone/>
                      </a:pPr>
                      <a:r>
                        <a:rPr lang="en" sz="800">
                          <a:solidFill>
                            <a:schemeClr val="accent3"/>
                          </a:solidFill>
                        </a:rPr>
                        <a:t>Externa:</a:t>
                      </a:r>
                      <a:endParaRPr sz="800">
                        <a:solidFill>
                          <a:schemeClr val="accent3"/>
                        </a:solidFill>
                      </a:endParaRPr>
                    </a:p>
                    <a:p>
                      <a:pPr indent="0" lvl="0" marL="0" rtl="0" algn="l">
                        <a:spcBef>
                          <a:spcPts val="0"/>
                        </a:spcBef>
                        <a:spcAft>
                          <a:spcPts val="0"/>
                        </a:spcAft>
                        <a:buNone/>
                      </a:pPr>
                      <a:r>
                        <a:rPr lang="en" sz="800">
                          <a:solidFill>
                            <a:schemeClr val="accent3"/>
                          </a:solidFill>
                        </a:rPr>
                        <a:t>200 NU / 500 NUC * 100% = 4% Mensual</a:t>
                      </a:r>
                      <a:endParaRPr sz="800">
                        <a:solidFill>
                          <a:schemeClr val="accent3"/>
                        </a:solidFill>
                      </a:endParaRPr>
                    </a:p>
                    <a:p>
                      <a:pPr indent="0" lvl="0" marL="0" rtl="0" algn="l">
                        <a:spcBef>
                          <a:spcPts val="0"/>
                        </a:spcBef>
                        <a:spcAft>
                          <a:spcPts val="0"/>
                        </a:spcAft>
                        <a:buNone/>
                      </a:pPr>
                      <a:r>
                        <a:rPr lang="en" sz="800">
                          <a:solidFill>
                            <a:schemeClr val="accent3"/>
                          </a:solidFill>
                        </a:rPr>
                        <a:t>TR: Transacciones realizadas</a:t>
                      </a:r>
                      <a:endParaRPr sz="800">
                        <a:solidFill>
                          <a:schemeClr val="accent3"/>
                        </a:solidFill>
                      </a:endParaRPr>
                    </a:p>
                    <a:p>
                      <a:pPr indent="0" lvl="0" marL="0" rtl="0" algn="l">
                        <a:spcBef>
                          <a:spcPts val="0"/>
                        </a:spcBef>
                        <a:spcAft>
                          <a:spcPts val="0"/>
                        </a:spcAft>
                        <a:buNone/>
                      </a:pPr>
                      <a:r>
                        <a:rPr lang="en" sz="800">
                          <a:solidFill>
                            <a:schemeClr val="accent3"/>
                          </a:solidFill>
                        </a:rPr>
                        <a:t>NU: Nuevos Usuarios</a:t>
                      </a:r>
                      <a:endParaRPr sz="800">
                        <a:solidFill>
                          <a:schemeClr val="accent3"/>
                        </a:solidFill>
                      </a:endParaRPr>
                    </a:p>
                    <a:p>
                      <a:pPr indent="0" lvl="0" marL="0" rtl="0" algn="l">
                        <a:spcBef>
                          <a:spcPts val="0"/>
                        </a:spcBef>
                        <a:spcAft>
                          <a:spcPts val="0"/>
                        </a:spcAft>
                        <a:buNone/>
                      </a:pPr>
                      <a:r>
                        <a:rPr lang="en" sz="800">
                          <a:solidFill>
                            <a:schemeClr val="accent3"/>
                          </a:solidFill>
                        </a:rPr>
                        <a:t>NUC: Nuevos Usuarios de la Competencia</a:t>
                      </a:r>
                      <a:endParaRPr sz="8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lang="en" sz="800">
                          <a:solidFill>
                            <a:schemeClr val="accent4"/>
                          </a:solidFill>
                        </a:rPr>
                        <a:t>Canales </a:t>
                      </a:r>
                      <a:endParaRPr sz="800">
                        <a:solidFill>
                          <a:schemeClr val="accent4"/>
                        </a:solidFill>
                      </a:endParaRPr>
                    </a:p>
                    <a:p>
                      <a:pPr indent="-279400" lvl="0" marL="457200" rtl="0" algn="l">
                        <a:spcBef>
                          <a:spcPts val="0"/>
                        </a:spcBef>
                        <a:spcAft>
                          <a:spcPts val="0"/>
                        </a:spcAft>
                        <a:buClr>
                          <a:schemeClr val="accent3"/>
                        </a:buClr>
                        <a:buSzPts val="800"/>
                        <a:buChar char="●"/>
                      </a:pPr>
                      <a:r>
                        <a:rPr lang="en" sz="800">
                          <a:solidFill>
                            <a:schemeClr val="accent3"/>
                          </a:solidFill>
                        </a:rPr>
                        <a:t>Redes Sociales</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Página Web</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Afiches</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Sponsor</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vMerge="1"/>
              </a:tr>
              <a:tr h="981950">
                <a:tc gridSpan="3">
                  <a:txBody>
                    <a:bodyPr/>
                    <a:lstStyle/>
                    <a:p>
                      <a:pPr indent="0" lvl="0" marL="0" rtl="0" algn="l">
                        <a:spcBef>
                          <a:spcPts val="0"/>
                        </a:spcBef>
                        <a:spcAft>
                          <a:spcPts val="0"/>
                        </a:spcAft>
                        <a:buNone/>
                      </a:pPr>
                      <a:r>
                        <a:rPr lang="en" sz="800">
                          <a:solidFill>
                            <a:schemeClr val="accent4"/>
                          </a:solidFill>
                        </a:rPr>
                        <a:t>Estructura de Costos</a:t>
                      </a:r>
                      <a:endParaRPr sz="800">
                        <a:solidFill>
                          <a:schemeClr val="accent4"/>
                        </a:solidFill>
                      </a:endParaRPr>
                    </a:p>
                    <a:p>
                      <a:pPr indent="0" lvl="0" marL="0" rtl="0" algn="l">
                        <a:spcBef>
                          <a:spcPts val="0"/>
                        </a:spcBef>
                        <a:spcAft>
                          <a:spcPts val="0"/>
                        </a:spcAft>
                        <a:buNone/>
                      </a:pPr>
                      <a:r>
                        <a:rPr lang="en" sz="800">
                          <a:solidFill>
                            <a:schemeClr val="accent3"/>
                          </a:solidFill>
                        </a:rPr>
                        <a:t>Dominio mayor igual a cuarenta </a:t>
                      </a:r>
                      <a:r>
                        <a:rPr lang="en" sz="800">
                          <a:solidFill>
                            <a:schemeClr val="accent3"/>
                          </a:solidFill>
                        </a:rPr>
                        <a:t>dólares</a:t>
                      </a:r>
                      <a:r>
                        <a:rPr lang="en" sz="800">
                          <a:solidFill>
                            <a:schemeClr val="accent3"/>
                          </a:solidFill>
                        </a:rPr>
                        <a:t> anuales</a:t>
                      </a:r>
                      <a:endParaRPr sz="800">
                        <a:solidFill>
                          <a:schemeClr val="accent3"/>
                        </a:solidFill>
                      </a:endParaRPr>
                    </a:p>
                    <a:p>
                      <a:pPr indent="0" lvl="0" marL="0" rtl="0" algn="l">
                        <a:spcBef>
                          <a:spcPts val="0"/>
                        </a:spcBef>
                        <a:spcAft>
                          <a:spcPts val="0"/>
                        </a:spcAft>
                        <a:buNone/>
                      </a:pPr>
                      <a:r>
                        <a:rPr lang="en" sz="800">
                          <a:solidFill>
                            <a:schemeClr val="accent3"/>
                          </a:solidFill>
                        </a:rPr>
                        <a:t>Host mayor igual a 50 </a:t>
                      </a:r>
                      <a:r>
                        <a:rPr lang="en" sz="800">
                          <a:solidFill>
                            <a:schemeClr val="accent3"/>
                          </a:solidFill>
                        </a:rPr>
                        <a:t>dólares</a:t>
                      </a:r>
                      <a:r>
                        <a:rPr lang="en" sz="800">
                          <a:solidFill>
                            <a:schemeClr val="accent3"/>
                          </a:solidFill>
                        </a:rPr>
                        <a:t> anuales</a:t>
                      </a:r>
                      <a:endParaRPr sz="800">
                        <a:solidFill>
                          <a:schemeClr val="accent3"/>
                        </a:solidFill>
                      </a:endParaRPr>
                    </a:p>
                    <a:p>
                      <a:pPr indent="0" lvl="0" marL="0" rtl="0" algn="l">
                        <a:spcBef>
                          <a:spcPts val="0"/>
                        </a:spcBef>
                        <a:spcAft>
                          <a:spcPts val="0"/>
                        </a:spcAft>
                        <a:buNone/>
                      </a:pPr>
                      <a:r>
                        <a:rPr lang="en" sz="800">
                          <a:solidFill>
                            <a:schemeClr val="accent3"/>
                          </a:solidFill>
                        </a:rPr>
                        <a:t>Desarrollador(es) Full-Stack mayorr igual a 3000 soles</a:t>
                      </a:r>
                      <a:endParaRPr sz="800">
                        <a:solidFill>
                          <a:schemeClr val="accent3"/>
                        </a:solidFill>
                      </a:endParaRPr>
                    </a:p>
                    <a:p>
                      <a:pPr indent="0" lvl="0" marL="0" rtl="0" algn="l">
                        <a:spcBef>
                          <a:spcPts val="0"/>
                        </a:spcBef>
                        <a:spcAft>
                          <a:spcPts val="0"/>
                        </a:spcAft>
                        <a:buNone/>
                      </a:pPr>
                      <a:r>
                        <a:rPr lang="en" sz="800">
                          <a:solidFill>
                            <a:schemeClr val="accent3"/>
                          </a:solidFill>
                        </a:rPr>
                        <a:t>Publicidad mayor igual a 200 </a:t>
                      </a:r>
                      <a:r>
                        <a:rPr lang="en" sz="800">
                          <a:solidFill>
                            <a:schemeClr val="accent3"/>
                          </a:solidFill>
                        </a:rPr>
                        <a:t>dólares</a:t>
                      </a:r>
                      <a:r>
                        <a:rPr lang="en" sz="800">
                          <a:solidFill>
                            <a:schemeClr val="accent3"/>
                          </a:solidFill>
                        </a:rPr>
                        <a:t> mensuales</a:t>
                      </a:r>
                      <a:endParaRPr sz="800">
                        <a:solidFill>
                          <a:schemeClr val="accent3"/>
                        </a:solidFill>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lang="en" sz="800">
                          <a:solidFill>
                            <a:schemeClr val="accent4"/>
                          </a:solidFill>
                        </a:rPr>
                        <a:t>Vias de Ingreso</a:t>
                      </a:r>
                      <a:endParaRPr sz="800">
                        <a:solidFill>
                          <a:schemeClr val="accent4"/>
                        </a:solidFill>
                      </a:endParaRPr>
                    </a:p>
                    <a:p>
                      <a:pPr indent="-279400" lvl="0" marL="457200" rtl="0" algn="l">
                        <a:spcBef>
                          <a:spcPts val="0"/>
                        </a:spcBef>
                        <a:spcAft>
                          <a:spcPts val="0"/>
                        </a:spcAft>
                        <a:buClr>
                          <a:schemeClr val="accent3"/>
                        </a:buClr>
                        <a:buSzPts val="800"/>
                        <a:buChar char="●"/>
                      </a:pPr>
                      <a:r>
                        <a:rPr lang="en" sz="800">
                          <a:solidFill>
                            <a:schemeClr val="accent3"/>
                          </a:solidFill>
                        </a:rPr>
                        <a:t>Publicidad</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Posicionamiento</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Colaboradores</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Donaciones</a:t>
                      </a:r>
                      <a:endParaRPr sz="800">
                        <a:solidFill>
                          <a:schemeClr val="accent3"/>
                        </a:solidFill>
                      </a:endParaRPr>
                    </a:p>
                    <a:p>
                      <a:pPr indent="-279400" lvl="0" marL="457200" rtl="0" algn="l">
                        <a:spcBef>
                          <a:spcPts val="0"/>
                        </a:spcBef>
                        <a:spcAft>
                          <a:spcPts val="0"/>
                        </a:spcAft>
                        <a:buClr>
                          <a:schemeClr val="accent3"/>
                        </a:buClr>
                        <a:buSzPts val="800"/>
                        <a:buChar char="●"/>
                      </a:pPr>
                      <a:r>
                        <a:rPr lang="en" sz="800">
                          <a:solidFill>
                            <a:schemeClr val="accent3"/>
                          </a:solidFill>
                        </a:rPr>
                        <a:t>Comisión</a:t>
                      </a:r>
                      <a:endParaRPr sz="800">
                        <a:solidFill>
                          <a:schemeClr val="accent3"/>
                        </a:solidFill>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hMerge="1"/>
                <a:tc hMerge="1"/>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3"/>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Producto Mínimo Viable</a:t>
            </a:r>
            <a:endParaRPr sz="3000"/>
          </a:p>
          <a:p>
            <a:pPr indent="0" lvl="0" marL="0" rtl="0" algn="ctr">
              <a:spcBef>
                <a:spcPts val="0"/>
              </a:spcBef>
              <a:spcAft>
                <a:spcPts val="0"/>
              </a:spcAft>
              <a:buNone/>
            </a:pPr>
            <a:r>
              <a:rPr lang="en" sz="2400"/>
              <a:t>(MVP)</a:t>
            </a:r>
            <a:endParaRPr sz="2400"/>
          </a:p>
        </p:txBody>
      </p:sp>
      <p:sp>
        <p:nvSpPr>
          <p:cNvPr id="368" name="Google Shape;368;p33"/>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4"/>
          <p:cNvSpPr txBox="1"/>
          <p:nvPr>
            <p:ph type="title"/>
          </p:nvPr>
        </p:nvSpPr>
        <p:spPr>
          <a:xfrm>
            <a:off x="1996975" y="539500"/>
            <a:ext cx="5150100" cy="4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t>Producto Mínimo Viable</a:t>
            </a:r>
            <a:endParaRPr/>
          </a:p>
        </p:txBody>
      </p:sp>
      <p:sp>
        <p:nvSpPr>
          <p:cNvPr id="374" name="Google Shape;374;p34"/>
          <p:cNvSpPr txBox="1"/>
          <p:nvPr>
            <p:ph idx="1" type="body"/>
          </p:nvPr>
        </p:nvSpPr>
        <p:spPr>
          <a:xfrm>
            <a:off x="1427100" y="1221400"/>
            <a:ext cx="2946900" cy="275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En nuestra primera fase se ha contemplado implementar un sistema web de compra y venta de productos (items y skins) de videojuegos en línea, ésta brindará al cliente final la</a:t>
            </a:r>
            <a:endParaRPr/>
          </a:p>
          <a:p>
            <a:pPr indent="0" lvl="0" marL="0" rtl="0" algn="l">
              <a:spcBef>
                <a:spcPts val="0"/>
              </a:spcBef>
              <a:spcAft>
                <a:spcPts val="0"/>
              </a:spcAft>
              <a:buClr>
                <a:schemeClr val="dk1"/>
              </a:buClr>
              <a:buSzPts val="1100"/>
              <a:buFont typeface="Arial"/>
              <a:buNone/>
            </a:pPr>
            <a:r>
              <a:rPr lang="en"/>
              <a:t>facilidad de comercializar e identificar un producto desde la página web.</a:t>
            </a:r>
            <a:endParaRPr/>
          </a:p>
          <a:p>
            <a:pPr indent="0" lvl="0" marL="0" rtl="0" algn="l">
              <a:spcBef>
                <a:spcPts val="0"/>
              </a:spcBef>
              <a:spcAft>
                <a:spcPts val="0"/>
              </a:spcAft>
              <a:buNone/>
            </a:pPr>
            <a:r>
              <a:t/>
            </a:r>
            <a:endParaRPr/>
          </a:p>
        </p:txBody>
      </p:sp>
      <p:sp>
        <p:nvSpPr>
          <p:cNvPr id="375" name="Google Shape;375;p34"/>
          <p:cNvSpPr txBox="1"/>
          <p:nvPr>
            <p:ph idx="1" type="body"/>
          </p:nvPr>
        </p:nvSpPr>
        <p:spPr>
          <a:xfrm>
            <a:off x="4691713" y="2955025"/>
            <a:ext cx="3414600" cy="67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Abel"/>
                <a:ea typeface="Abel"/>
                <a:cs typeface="Abel"/>
                <a:sym typeface="Abel"/>
              </a:rPr>
              <a:t>MVP</a:t>
            </a:r>
            <a:endParaRPr b="1" sz="1600">
              <a:solidFill>
                <a:schemeClr val="accent5"/>
              </a:solidFill>
              <a:latin typeface="Abel"/>
              <a:ea typeface="Abel"/>
              <a:cs typeface="Abel"/>
              <a:sym typeface="Abel"/>
            </a:endParaRPr>
          </a:p>
          <a:p>
            <a:pPr indent="0" lvl="0" marL="0" rtl="0" algn="ctr">
              <a:spcBef>
                <a:spcPts val="0"/>
              </a:spcBef>
              <a:spcAft>
                <a:spcPts val="0"/>
              </a:spcAft>
              <a:buNone/>
            </a:pPr>
            <a:r>
              <a:rPr b="1" lang="en" sz="1600">
                <a:solidFill>
                  <a:schemeClr val="accent5"/>
                </a:solidFill>
                <a:latin typeface="Abel"/>
                <a:ea typeface="Abel"/>
                <a:cs typeface="Abel"/>
                <a:sym typeface="Abel"/>
              </a:rPr>
              <a:t>Comercio de items y skins de videojuegos</a:t>
            </a:r>
            <a:endParaRPr b="1" sz="1600">
              <a:solidFill>
                <a:schemeClr val="accent5"/>
              </a:solidFill>
              <a:latin typeface="Abel"/>
              <a:ea typeface="Abel"/>
              <a:cs typeface="Abel"/>
              <a:sym typeface="Abel"/>
            </a:endParaRPr>
          </a:p>
        </p:txBody>
      </p:sp>
      <p:grpSp>
        <p:nvGrpSpPr>
          <p:cNvPr id="376" name="Google Shape;376;p34"/>
          <p:cNvGrpSpPr/>
          <p:nvPr/>
        </p:nvGrpSpPr>
        <p:grpSpPr>
          <a:xfrm>
            <a:off x="5720998" y="1419477"/>
            <a:ext cx="1356017" cy="1404214"/>
            <a:chOff x="853568" y="1975538"/>
            <a:chExt cx="337334" cy="353599"/>
          </a:xfrm>
        </p:grpSpPr>
        <p:sp>
          <p:nvSpPr>
            <p:cNvPr id="377" name="Google Shape;377;p3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35"/>
          <p:cNvSpPr/>
          <p:nvPr/>
        </p:nvSpPr>
        <p:spPr>
          <a:xfrm>
            <a:off x="3874600" y="820825"/>
            <a:ext cx="1394746" cy="1394746"/>
          </a:xfrm>
          <a:custGeom>
            <a:rect b="b" l="l" r="r" t="t"/>
            <a:pathLst>
              <a:path extrusionOk="0" h="45090" w="45090">
                <a:moveTo>
                  <a:pt x="45090" y="45089"/>
                </a:moveTo>
                <a:lnTo>
                  <a:pt x="1" y="45089"/>
                </a:lnTo>
                <a:lnTo>
                  <a:pt x="1" y="0"/>
                </a:lnTo>
                <a:lnTo>
                  <a:pt x="45090" y="0"/>
                </a:lnTo>
                <a:close/>
                <a:moveTo>
                  <a:pt x="441" y="44649"/>
                </a:moveTo>
                <a:lnTo>
                  <a:pt x="44649" y="44649"/>
                </a:lnTo>
                <a:lnTo>
                  <a:pt x="44649" y="441"/>
                </a:lnTo>
                <a:lnTo>
                  <a:pt x="441" y="441"/>
                </a:lnTo>
                <a:close/>
              </a:path>
            </a:pathLst>
          </a:custGeom>
          <a:gradFill>
            <a:gsLst>
              <a:gs pos="0">
                <a:schemeClr val="accent6"/>
              </a:gs>
              <a:gs pos="5000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txBox="1"/>
          <p:nvPr>
            <p:ph type="title"/>
          </p:nvPr>
        </p:nvSpPr>
        <p:spPr>
          <a:xfrm>
            <a:off x="2439450" y="2337508"/>
            <a:ext cx="42651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Prototipos del Producto </a:t>
            </a:r>
            <a:r>
              <a:rPr lang="en" sz="3000"/>
              <a:t>Mínimo</a:t>
            </a:r>
            <a:r>
              <a:rPr lang="en" sz="3000"/>
              <a:t> Viable</a:t>
            </a:r>
            <a:endParaRPr sz="2400"/>
          </a:p>
        </p:txBody>
      </p:sp>
      <p:sp>
        <p:nvSpPr>
          <p:cNvPr id="387" name="Google Shape;387;p35"/>
          <p:cNvSpPr txBox="1"/>
          <p:nvPr>
            <p:ph idx="2" type="title"/>
          </p:nvPr>
        </p:nvSpPr>
        <p:spPr>
          <a:xfrm>
            <a:off x="3082350" y="867950"/>
            <a:ext cx="2979300" cy="130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al Project Proposal by Slidesgo">
  <a:themeElements>
    <a:clrScheme name="Simple Light">
      <a:dk1>
        <a:srgbClr val="000000"/>
      </a:dk1>
      <a:lt1>
        <a:srgbClr val="FFFFFF"/>
      </a:lt1>
      <a:dk2>
        <a:srgbClr val="595959"/>
      </a:dk2>
      <a:lt2>
        <a:srgbClr val="EEEEEE"/>
      </a:lt2>
      <a:accent1>
        <a:srgbClr val="292C35"/>
      </a:accent1>
      <a:accent2>
        <a:srgbClr val="475972"/>
      </a:accent2>
      <a:accent3>
        <a:srgbClr val="E9E2C9"/>
      </a:accent3>
      <a:accent4>
        <a:srgbClr val="FFDD6B"/>
      </a:accent4>
      <a:accent5>
        <a:srgbClr val="DCAE52"/>
      </a:accent5>
      <a:accent6>
        <a:srgbClr val="AF7132"/>
      </a:accent6>
      <a:hlink>
        <a:srgbClr val="DCAE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